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2" r:id="rId4"/>
  </p:sldMasterIdLst>
  <p:notesMasterIdLst>
    <p:notesMasterId r:id="rId23"/>
  </p:notesMasterIdLst>
  <p:handoutMasterIdLst>
    <p:handoutMasterId r:id="rId24"/>
  </p:handoutMasterIdLst>
  <p:sldIdLst>
    <p:sldId id="2146847183" r:id="rId5"/>
    <p:sldId id="2146847215" r:id="rId6"/>
    <p:sldId id="2146847184" r:id="rId7"/>
    <p:sldId id="2147470623" r:id="rId8"/>
    <p:sldId id="2147470625" r:id="rId9"/>
    <p:sldId id="2147470626" r:id="rId10"/>
    <p:sldId id="2147470627" r:id="rId11"/>
    <p:sldId id="2146847250" r:id="rId12"/>
    <p:sldId id="2146847239" r:id="rId13"/>
    <p:sldId id="2146847242" r:id="rId14"/>
    <p:sldId id="2146847241" r:id="rId15"/>
    <p:sldId id="2146847246" r:id="rId16"/>
    <p:sldId id="2146847248" r:id="rId17"/>
    <p:sldId id="2146847243" r:id="rId18"/>
    <p:sldId id="2146847247" r:id="rId19"/>
    <p:sldId id="2146847244" r:id="rId20"/>
    <p:sldId id="2146847249" r:id="rId21"/>
    <p:sldId id="2146847245" r:id="rId2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BD92"/>
    <a:srgbClr val="49A0B3"/>
    <a:srgbClr val="008575"/>
    <a:srgbClr val="148EE6"/>
    <a:srgbClr val="138DE7"/>
    <a:srgbClr val="61C5BE"/>
    <a:srgbClr val="9DEE31"/>
    <a:srgbClr val="8680CD"/>
    <a:srgbClr val="FD8C3E"/>
    <a:srgbClr val="D53C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158" d="100"/>
          <a:sy n="158" d="100"/>
        </p:scale>
        <p:origin x="76" y="96"/>
      </p:cViewPr>
      <p:guideLst/>
    </p:cSldViewPr>
  </p:slideViewPr>
  <p:notesTextViewPr>
    <p:cViewPr>
      <p:scale>
        <a:sx n="1" d="1"/>
        <a:sy n="1" d="1"/>
      </p:scale>
      <p:origin x="0" y="0"/>
    </p:cViewPr>
  </p:notesTextViewPr>
  <p:sorterViewPr>
    <p:cViewPr>
      <p:scale>
        <a:sx n="100" d="100"/>
        <a:sy n="100" d="100"/>
      </p:scale>
      <p:origin x="0" y="-8792"/>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A55093-E9EB-4D6A-9E3F-36ACBE31E739}" type="doc">
      <dgm:prSet loTypeId="urn:microsoft.com/office/officeart/2005/8/layout/vList6" loCatId="list" qsTypeId="urn:microsoft.com/office/officeart/2005/8/quickstyle/simple1" qsCatId="simple" csTypeId="urn:microsoft.com/office/officeart/2005/8/colors/colorful4" csCatId="colorful" phldr="1"/>
      <dgm:spPr/>
      <dgm:t>
        <a:bodyPr/>
        <a:lstStyle/>
        <a:p>
          <a:endParaRPr lang="en-US"/>
        </a:p>
      </dgm:t>
    </dgm:pt>
    <dgm:pt modelId="{C2E8D3AB-BE48-442B-AC09-CDEE24032E03}">
      <dgm:prSet/>
      <dgm:spPr/>
      <dgm:t>
        <a:bodyPr/>
        <a:lstStyle/>
        <a:p>
          <a:r>
            <a:rPr lang="en-US" baseline="0" dirty="0"/>
            <a:t>Efficiently managing Policies at scale</a:t>
          </a:r>
          <a:endParaRPr lang="en-US" dirty="0"/>
        </a:p>
      </dgm:t>
    </dgm:pt>
    <dgm:pt modelId="{678437DE-31D6-4505-AFD3-9860983D6E2E}" type="parTrans" cxnId="{A48A5B88-EB58-41A8-9BFE-8792E090B326}">
      <dgm:prSet/>
      <dgm:spPr/>
      <dgm:t>
        <a:bodyPr/>
        <a:lstStyle/>
        <a:p>
          <a:endParaRPr lang="en-US"/>
        </a:p>
      </dgm:t>
    </dgm:pt>
    <dgm:pt modelId="{6658EA5D-7727-465C-8359-B9DE77A6D3B2}" type="sibTrans" cxnId="{A48A5B88-EB58-41A8-9BFE-8792E090B326}">
      <dgm:prSet/>
      <dgm:spPr/>
      <dgm:t>
        <a:bodyPr/>
        <a:lstStyle/>
        <a:p>
          <a:endParaRPr lang="en-US"/>
        </a:p>
      </dgm:t>
    </dgm:pt>
    <dgm:pt modelId="{4460DFB5-660D-4962-9B18-82CE0697B853}">
      <dgm:prSet/>
      <dgm:spPr/>
      <dgm:t>
        <a:bodyPr/>
        <a:lstStyle/>
        <a:p>
          <a:r>
            <a:rPr lang="en-US" baseline="0"/>
            <a:t>Policy definitions</a:t>
          </a:r>
          <a:endParaRPr lang="en-US"/>
        </a:p>
      </dgm:t>
    </dgm:pt>
    <dgm:pt modelId="{EB64615B-000F-495C-949D-BAA842EAEEEC}" type="parTrans" cxnId="{3104144F-C2E2-4E14-B624-BF5AE226E059}">
      <dgm:prSet/>
      <dgm:spPr/>
      <dgm:t>
        <a:bodyPr/>
        <a:lstStyle/>
        <a:p>
          <a:endParaRPr lang="en-US"/>
        </a:p>
      </dgm:t>
    </dgm:pt>
    <dgm:pt modelId="{675C003F-A25B-4332-AB13-18FEA171F015}" type="sibTrans" cxnId="{3104144F-C2E2-4E14-B624-BF5AE226E059}">
      <dgm:prSet/>
      <dgm:spPr/>
      <dgm:t>
        <a:bodyPr/>
        <a:lstStyle/>
        <a:p>
          <a:endParaRPr lang="en-US"/>
        </a:p>
      </dgm:t>
    </dgm:pt>
    <dgm:pt modelId="{7E65618D-A212-49F6-8943-AB93984ABC58}">
      <dgm:prSet/>
      <dgm:spPr/>
      <dgm:t>
        <a:bodyPr/>
        <a:lstStyle/>
        <a:p>
          <a:r>
            <a:rPr lang="en-US" baseline="0"/>
            <a:t>Initiative definitions</a:t>
          </a:r>
          <a:endParaRPr lang="en-US"/>
        </a:p>
      </dgm:t>
    </dgm:pt>
    <dgm:pt modelId="{B20A0DBF-954E-4D2C-8ED4-FA9376F4EB3F}" type="parTrans" cxnId="{804073F5-747C-41C1-A5AD-0E0AD337AAB7}">
      <dgm:prSet/>
      <dgm:spPr/>
      <dgm:t>
        <a:bodyPr/>
        <a:lstStyle/>
        <a:p>
          <a:endParaRPr lang="en-US"/>
        </a:p>
      </dgm:t>
    </dgm:pt>
    <dgm:pt modelId="{57797C90-85EE-4059-BAA3-AF987FE50D22}" type="sibTrans" cxnId="{804073F5-747C-41C1-A5AD-0E0AD337AAB7}">
      <dgm:prSet/>
      <dgm:spPr/>
      <dgm:t>
        <a:bodyPr/>
        <a:lstStyle/>
        <a:p>
          <a:endParaRPr lang="en-US"/>
        </a:p>
      </dgm:t>
    </dgm:pt>
    <dgm:pt modelId="{472C4F4E-E632-4401-9BF2-95C15B283EBB}">
      <dgm:prSet/>
      <dgm:spPr/>
      <dgm:t>
        <a:bodyPr/>
        <a:lstStyle/>
        <a:p>
          <a:r>
            <a:rPr lang="en-US" baseline="0"/>
            <a:t>Policy assignments</a:t>
          </a:r>
          <a:endParaRPr lang="en-US"/>
        </a:p>
      </dgm:t>
    </dgm:pt>
    <dgm:pt modelId="{4FE0EED0-F29A-443C-910D-7255C4DAE9AA}" type="parTrans" cxnId="{B13F73A2-05C4-4430-BD19-2EEAA0101C22}">
      <dgm:prSet/>
      <dgm:spPr/>
      <dgm:t>
        <a:bodyPr/>
        <a:lstStyle/>
        <a:p>
          <a:endParaRPr lang="en-US"/>
        </a:p>
      </dgm:t>
    </dgm:pt>
    <dgm:pt modelId="{D142EBF3-E429-4D1C-8AB5-E6C8E7D10DEC}" type="sibTrans" cxnId="{B13F73A2-05C4-4430-BD19-2EEAA0101C22}">
      <dgm:prSet/>
      <dgm:spPr/>
      <dgm:t>
        <a:bodyPr/>
        <a:lstStyle/>
        <a:p>
          <a:endParaRPr lang="en-US"/>
        </a:p>
      </dgm:t>
    </dgm:pt>
    <dgm:pt modelId="{E329039D-D043-4974-B28D-C447F91F3F17}">
      <dgm:prSet/>
      <dgm:spPr/>
      <dgm:t>
        <a:bodyPr/>
        <a:lstStyle/>
        <a:p>
          <a:r>
            <a:rPr lang="en-US" b="1" baseline="0" dirty="0"/>
            <a:t>Policy exemptions</a:t>
          </a:r>
          <a:endParaRPr lang="en-US" b="1" dirty="0"/>
        </a:p>
      </dgm:t>
    </dgm:pt>
    <dgm:pt modelId="{C8F57745-2421-4CD5-872F-0F75615DDAB6}" type="parTrans" cxnId="{D7F96E90-8B69-4B99-A708-54B1FB224CAF}">
      <dgm:prSet/>
      <dgm:spPr/>
      <dgm:t>
        <a:bodyPr/>
        <a:lstStyle/>
        <a:p>
          <a:endParaRPr lang="en-US"/>
        </a:p>
      </dgm:t>
    </dgm:pt>
    <dgm:pt modelId="{BD20A48A-7DC9-471A-A2AF-D4BA48E2FC11}" type="sibTrans" cxnId="{D7F96E90-8B69-4B99-A708-54B1FB224CAF}">
      <dgm:prSet/>
      <dgm:spPr/>
      <dgm:t>
        <a:bodyPr/>
        <a:lstStyle/>
        <a:p>
          <a:endParaRPr lang="en-US"/>
        </a:p>
      </dgm:t>
    </dgm:pt>
    <dgm:pt modelId="{4C1D608A-AAFF-41FA-96A4-FD45E5854063}">
      <dgm:prSet/>
      <dgm:spPr/>
      <dgm:t>
        <a:bodyPr/>
        <a:lstStyle/>
        <a:p>
          <a:r>
            <a:rPr lang="en-US" baseline="0"/>
            <a:t>Simple DevOps flow based on GitHub flow</a:t>
          </a:r>
          <a:endParaRPr lang="en-US"/>
        </a:p>
      </dgm:t>
    </dgm:pt>
    <dgm:pt modelId="{4B857E5D-C34D-483F-A3E9-1EF83A09F74F}" type="parTrans" cxnId="{9ED721BB-84C6-49AE-9D88-81AFFB29FEA0}">
      <dgm:prSet/>
      <dgm:spPr/>
      <dgm:t>
        <a:bodyPr/>
        <a:lstStyle/>
        <a:p>
          <a:endParaRPr lang="en-US"/>
        </a:p>
      </dgm:t>
    </dgm:pt>
    <dgm:pt modelId="{BC1B3481-158B-4235-9446-DDBEDE55C160}" type="sibTrans" cxnId="{9ED721BB-84C6-49AE-9D88-81AFFB29FEA0}">
      <dgm:prSet/>
      <dgm:spPr/>
      <dgm:t>
        <a:bodyPr/>
        <a:lstStyle/>
        <a:p>
          <a:endParaRPr lang="en-US"/>
        </a:p>
      </dgm:t>
    </dgm:pt>
    <dgm:pt modelId="{6FBD68E0-5B6F-4653-AE1D-DEF78378667D}">
      <dgm:prSet/>
      <dgm:spPr/>
      <dgm:t>
        <a:bodyPr/>
        <a:lstStyle/>
        <a:p>
          <a:r>
            <a:rPr lang="en-US" baseline="0"/>
            <a:t>Feature branches</a:t>
          </a:r>
          <a:endParaRPr lang="en-US"/>
        </a:p>
      </dgm:t>
    </dgm:pt>
    <dgm:pt modelId="{DF729AF8-CC4D-4374-AFB6-7EB9B607C4C4}" type="parTrans" cxnId="{53133C26-3C4A-4B5A-8628-D84F11093324}">
      <dgm:prSet/>
      <dgm:spPr/>
      <dgm:t>
        <a:bodyPr/>
        <a:lstStyle/>
        <a:p>
          <a:endParaRPr lang="en-US"/>
        </a:p>
      </dgm:t>
    </dgm:pt>
    <dgm:pt modelId="{6419F336-8FC4-4A74-A9F6-C5DFC9BFFFF3}" type="sibTrans" cxnId="{53133C26-3C4A-4B5A-8628-D84F11093324}">
      <dgm:prSet/>
      <dgm:spPr/>
      <dgm:t>
        <a:bodyPr/>
        <a:lstStyle/>
        <a:p>
          <a:endParaRPr lang="en-US"/>
        </a:p>
      </dgm:t>
    </dgm:pt>
    <dgm:pt modelId="{05FCB93E-DA99-4274-81AB-F22757A2455E}">
      <dgm:prSet/>
      <dgm:spPr/>
      <dgm:t>
        <a:bodyPr/>
        <a:lstStyle/>
        <a:p>
          <a:r>
            <a:rPr lang="en-US" baseline="0"/>
            <a:t>Pull requests</a:t>
          </a:r>
          <a:endParaRPr lang="en-US"/>
        </a:p>
      </dgm:t>
    </dgm:pt>
    <dgm:pt modelId="{3E9D5D7A-0803-4C9E-A79F-8C97F1E7E80C}" type="parTrans" cxnId="{526040BC-2472-4B8A-9E0C-2E87A0AE2DCC}">
      <dgm:prSet/>
      <dgm:spPr/>
      <dgm:t>
        <a:bodyPr/>
        <a:lstStyle/>
        <a:p>
          <a:endParaRPr lang="en-US"/>
        </a:p>
      </dgm:t>
    </dgm:pt>
    <dgm:pt modelId="{B5B749CA-4355-41F4-AAB0-0D3685272889}" type="sibTrans" cxnId="{526040BC-2472-4B8A-9E0C-2E87A0AE2DCC}">
      <dgm:prSet/>
      <dgm:spPr/>
      <dgm:t>
        <a:bodyPr/>
        <a:lstStyle/>
        <a:p>
          <a:endParaRPr lang="en-US"/>
        </a:p>
      </dgm:t>
    </dgm:pt>
    <dgm:pt modelId="{EC82D196-B701-4A94-8919-BC772963A87A}">
      <dgm:prSet/>
      <dgm:spPr/>
      <dgm:t>
        <a:bodyPr/>
        <a:lstStyle/>
        <a:p>
          <a:r>
            <a:rPr lang="en-US" baseline="0" dirty="0"/>
            <a:t>Prod stage approvals based on defined plan</a:t>
          </a:r>
          <a:endParaRPr lang="en-US" dirty="0"/>
        </a:p>
      </dgm:t>
    </dgm:pt>
    <dgm:pt modelId="{67378B5F-1F1B-4EBA-A84F-07C80BB6ED5F}" type="parTrans" cxnId="{F3949654-4B57-4690-AAD5-1596FE7DBB7C}">
      <dgm:prSet/>
      <dgm:spPr/>
      <dgm:t>
        <a:bodyPr/>
        <a:lstStyle/>
        <a:p>
          <a:endParaRPr lang="en-US"/>
        </a:p>
      </dgm:t>
    </dgm:pt>
    <dgm:pt modelId="{DC817CA0-E604-4A64-9426-C980480A1E98}" type="sibTrans" cxnId="{F3949654-4B57-4690-AAD5-1596FE7DBB7C}">
      <dgm:prSet/>
      <dgm:spPr/>
      <dgm:t>
        <a:bodyPr/>
        <a:lstStyle/>
        <a:p>
          <a:endParaRPr lang="en-US"/>
        </a:p>
      </dgm:t>
    </dgm:pt>
    <dgm:pt modelId="{C8D2C3F2-753F-4DA7-A1F0-95600EF7F9A3}">
      <dgm:prSet/>
      <dgm:spPr/>
      <dgm:t>
        <a:bodyPr/>
        <a:lstStyle/>
        <a:p>
          <a:r>
            <a:rPr lang="en-US" baseline="0" dirty="0"/>
            <a:t>No super-human knowledge needed</a:t>
          </a:r>
          <a:endParaRPr lang="en-US" dirty="0"/>
        </a:p>
      </dgm:t>
    </dgm:pt>
    <dgm:pt modelId="{FCB6A624-CC97-4BFC-B4DB-9D6747375DD0}" type="parTrans" cxnId="{AF108502-9574-4F0F-B77E-08E6A65EEC00}">
      <dgm:prSet/>
      <dgm:spPr/>
      <dgm:t>
        <a:bodyPr/>
        <a:lstStyle/>
        <a:p>
          <a:endParaRPr lang="en-US"/>
        </a:p>
      </dgm:t>
    </dgm:pt>
    <dgm:pt modelId="{85A970F0-7C6B-49BE-A66E-2F5E9685D8E9}" type="sibTrans" cxnId="{AF108502-9574-4F0F-B77E-08E6A65EEC00}">
      <dgm:prSet/>
      <dgm:spPr/>
      <dgm:t>
        <a:bodyPr/>
        <a:lstStyle/>
        <a:p>
          <a:endParaRPr lang="en-US"/>
        </a:p>
      </dgm:t>
    </dgm:pt>
    <dgm:pt modelId="{699F7140-6DEC-4516-BFA3-B63967DBEF36}">
      <dgm:prSet/>
      <dgm:spPr/>
      <dgm:t>
        <a:bodyPr/>
        <a:lstStyle/>
        <a:p>
          <a:r>
            <a:rPr lang="en-US" baseline="0" dirty="0"/>
            <a:t>Any CI/CD tool Azure DevOps, GitHub, GitLab, Jenkins, …</a:t>
          </a:r>
          <a:endParaRPr lang="en-US" dirty="0"/>
        </a:p>
      </dgm:t>
    </dgm:pt>
    <dgm:pt modelId="{6EBE6EEA-4145-4C98-83E4-36D805EF9F36}" type="parTrans" cxnId="{68490D05-5372-4CFD-90AF-3317BEF22034}">
      <dgm:prSet/>
      <dgm:spPr/>
      <dgm:t>
        <a:bodyPr/>
        <a:lstStyle/>
        <a:p>
          <a:endParaRPr lang="en-US"/>
        </a:p>
      </dgm:t>
    </dgm:pt>
    <dgm:pt modelId="{47A308C5-08BE-47E5-9BF8-11E1917B06F1}" type="sibTrans" cxnId="{68490D05-5372-4CFD-90AF-3317BEF22034}">
      <dgm:prSet/>
      <dgm:spPr/>
      <dgm:t>
        <a:bodyPr/>
        <a:lstStyle/>
        <a:p>
          <a:endParaRPr lang="en-US"/>
        </a:p>
      </dgm:t>
    </dgm:pt>
    <dgm:pt modelId="{B9A5A878-77BC-48D9-85D1-EB10FC62D7BC}">
      <dgm:prSet/>
      <dgm:spPr/>
      <dgm:t>
        <a:bodyPr/>
        <a:lstStyle/>
        <a:p>
          <a:r>
            <a:rPr lang="en-US" baseline="0" dirty="0"/>
            <a:t>Multi-Tenant 1-n , seen 2-4 tenants often – one org has 50 tenants</a:t>
          </a:r>
          <a:endParaRPr lang="en-US" dirty="0"/>
        </a:p>
      </dgm:t>
    </dgm:pt>
    <dgm:pt modelId="{5783D651-3341-455F-928E-D6A3CF070FC0}" type="parTrans" cxnId="{66CD7B9F-3DC5-471C-AD09-B1CE164EBFFE}">
      <dgm:prSet/>
      <dgm:spPr/>
      <dgm:t>
        <a:bodyPr/>
        <a:lstStyle/>
        <a:p>
          <a:endParaRPr lang="en-US"/>
        </a:p>
      </dgm:t>
    </dgm:pt>
    <dgm:pt modelId="{5999BE65-0DFA-44C9-A8DA-3786686F869B}" type="sibTrans" cxnId="{66CD7B9F-3DC5-471C-AD09-B1CE164EBFFE}">
      <dgm:prSet/>
      <dgm:spPr/>
      <dgm:t>
        <a:bodyPr/>
        <a:lstStyle/>
        <a:p>
          <a:endParaRPr lang="en-US"/>
        </a:p>
      </dgm:t>
    </dgm:pt>
    <dgm:pt modelId="{0EFD8C0B-D3E9-4663-AA83-78EC44ECB295}">
      <dgm:prSet/>
      <dgm:spPr/>
      <dgm:t>
        <a:bodyPr/>
        <a:lstStyle/>
        <a:p>
          <a:r>
            <a:rPr lang="en-US" dirty="0"/>
            <a:t>Define desired state</a:t>
          </a:r>
        </a:p>
      </dgm:t>
    </dgm:pt>
    <dgm:pt modelId="{53E8C380-5F08-4B80-8C33-7C0F9A5EBE3E}" type="parTrans" cxnId="{5B3C8762-5491-4AAC-A1D0-B0EEB5FA370C}">
      <dgm:prSet/>
      <dgm:spPr/>
      <dgm:t>
        <a:bodyPr/>
        <a:lstStyle/>
        <a:p>
          <a:endParaRPr lang="en-US"/>
        </a:p>
      </dgm:t>
    </dgm:pt>
    <dgm:pt modelId="{D03FD793-23BB-4BF1-9853-4FA85AC090FB}" type="sibTrans" cxnId="{5B3C8762-5491-4AAC-A1D0-B0EEB5FA370C}">
      <dgm:prSet/>
      <dgm:spPr/>
      <dgm:t>
        <a:bodyPr/>
        <a:lstStyle/>
        <a:p>
          <a:endParaRPr lang="en-US"/>
        </a:p>
      </dgm:t>
    </dgm:pt>
    <dgm:pt modelId="{73E8D301-F828-4F76-A041-5C8173053CBB}">
      <dgm:prSet/>
      <dgm:spPr/>
      <dgm:t>
        <a:bodyPr/>
        <a:lstStyle/>
        <a:p>
          <a:r>
            <a:rPr lang="en-US" dirty="0"/>
            <a:t>Assignments without copy/paste</a:t>
          </a:r>
        </a:p>
      </dgm:t>
    </dgm:pt>
    <dgm:pt modelId="{3A23C906-1253-48AE-AF81-406D53B26678}" type="parTrans" cxnId="{1122F4F9-866A-47C6-9E45-C8B57CA367FC}">
      <dgm:prSet/>
      <dgm:spPr/>
      <dgm:t>
        <a:bodyPr/>
        <a:lstStyle/>
        <a:p>
          <a:endParaRPr lang="en-US"/>
        </a:p>
      </dgm:t>
    </dgm:pt>
    <dgm:pt modelId="{39254C09-AC1A-46C7-BF12-AA0AC649052E}" type="sibTrans" cxnId="{1122F4F9-866A-47C6-9E45-C8B57CA367FC}">
      <dgm:prSet/>
      <dgm:spPr/>
      <dgm:t>
        <a:bodyPr/>
        <a:lstStyle/>
        <a:p>
          <a:endParaRPr lang="en-US"/>
        </a:p>
      </dgm:t>
    </dgm:pt>
    <dgm:pt modelId="{954E8EB2-98DA-434B-BF35-16B5A55F09A9}">
      <dgm:prSet/>
      <dgm:spPr/>
      <dgm:t>
        <a:bodyPr/>
        <a:lstStyle/>
        <a:p>
          <a:r>
            <a:rPr lang="en-US" baseline="0"/>
            <a:t>Any scenario</a:t>
          </a:r>
          <a:endParaRPr lang="en-US" dirty="0"/>
        </a:p>
      </dgm:t>
    </dgm:pt>
    <dgm:pt modelId="{9B877550-C3E0-4181-A0C9-4FD4E3A967B4}" type="parTrans" cxnId="{DE47472B-2585-4631-A057-7738E9257055}">
      <dgm:prSet/>
      <dgm:spPr/>
      <dgm:t>
        <a:bodyPr/>
        <a:lstStyle/>
        <a:p>
          <a:endParaRPr lang="en-US"/>
        </a:p>
      </dgm:t>
    </dgm:pt>
    <dgm:pt modelId="{96012BE2-BC9E-4AD4-9F61-20A0F3F6D5A0}" type="sibTrans" cxnId="{DE47472B-2585-4631-A057-7738E9257055}">
      <dgm:prSet/>
      <dgm:spPr/>
      <dgm:t>
        <a:bodyPr/>
        <a:lstStyle/>
        <a:p>
          <a:endParaRPr lang="en-US"/>
        </a:p>
      </dgm:t>
    </dgm:pt>
    <dgm:pt modelId="{BDB0546B-A33D-4612-9AAA-5ABCD320AE6D}">
      <dgm:prSet/>
      <dgm:spPr/>
      <dgm:t>
        <a:bodyPr/>
        <a:lstStyle/>
        <a:p>
          <a:r>
            <a:rPr lang="en-US" dirty="0"/>
            <a:t>Shared responsibility</a:t>
          </a:r>
        </a:p>
      </dgm:t>
    </dgm:pt>
    <dgm:pt modelId="{18C7DA6C-5297-450A-B7E6-99879720EDEE}" type="parTrans" cxnId="{D0541EC1-01B9-4DA2-A78A-7E278343885B}">
      <dgm:prSet/>
      <dgm:spPr/>
      <dgm:t>
        <a:bodyPr/>
        <a:lstStyle/>
        <a:p>
          <a:endParaRPr lang="en-US"/>
        </a:p>
      </dgm:t>
    </dgm:pt>
    <dgm:pt modelId="{81E1B261-6238-468D-A497-EB11839B0272}" type="sibTrans" cxnId="{D0541EC1-01B9-4DA2-A78A-7E278343885B}">
      <dgm:prSet/>
      <dgm:spPr/>
      <dgm:t>
        <a:bodyPr/>
        <a:lstStyle/>
        <a:p>
          <a:endParaRPr lang="en-US"/>
        </a:p>
      </dgm:t>
    </dgm:pt>
    <dgm:pt modelId="{95F8D1B4-72DC-4A47-9794-A6DB274A489D}">
      <dgm:prSet/>
      <dgm:spPr/>
      <dgm:t>
        <a:bodyPr/>
        <a:lstStyle/>
        <a:p>
          <a:r>
            <a:rPr lang="en-US" dirty="0"/>
            <a:t>Approvals</a:t>
          </a:r>
        </a:p>
      </dgm:t>
    </dgm:pt>
    <dgm:pt modelId="{CF9D5DA8-6326-48D4-A447-286878BCF5DB}" type="parTrans" cxnId="{720A7DD5-8662-468C-94E9-A2E5BD505FD3}">
      <dgm:prSet/>
      <dgm:spPr/>
      <dgm:t>
        <a:bodyPr/>
        <a:lstStyle/>
        <a:p>
          <a:endParaRPr lang="en-US"/>
        </a:p>
      </dgm:t>
    </dgm:pt>
    <dgm:pt modelId="{E0DDB676-1FDF-485D-B503-1DB42AF93317}" type="sibTrans" cxnId="{720A7DD5-8662-468C-94E9-A2E5BD505FD3}">
      <dgm:prSet/>
      <dgm:spPr/>
      <dgm:t>
        <a:bodyPr/>
        <a:lstStyle/>
        <a:p>
          <a:endParaRPr lang="en-US"/>
        </a:p>
      </dgm:t>
    </dgm:pt>
    <dgm:pt modelId="{14B8711D-BF88-4C95-9C1B-D02B1B1C6EC9}">
      <dgm:prSet/>
      <dgm:spPr/>
      <dgm:t>
        <a:bodyPr/>
        <a:lstStyle/>
        <a:p>
          <a:r>
            <a:rPr lang="en-US" dirty="0"/>
            <a:t>Excel for effect settings instead of JSON</a:t>
          </a:r>
        </a:p>
      </dgm:t>
    </dgm:pt>
    <dgm:pt modelId="{4EADF509-D562-45D7-96B2-273301D69606}" type="parTrans" cxnId="{A0E278D2-B435-4666-B4DF-088C3FDC84D4}">
      <dgm:prSet/>
      <dgm:spPr/>
      <dgm:t>
        <a:bodyPr/>
        <a:lstStyle/>
        <a:p>
          <a:endParaRPr lang="en-US"/>
        </a:p>
      </dgm:t>
    </dgm:pt>
    <dgm:pt modelId="{2AA0BCDF-6F4A-49D6-A769-4B24D8891AF3}" type="sibTrans" cxnId="{A0E278D2-B435-4666-B4DF-088C3FDC84D4}">
      <dgm:prSet/>
      <dgm:spPr/>
      <dgm:t>
        <a:bodyPr/>
        <a:lstStyle/>
        <a:p>
          <a:endParaRPr lang="en-US"/>
        </a:p>
      </dgm:t>
    </dgm:pt>
    <dgm:pt modelId="{67A9CB1F-7E2A-4614-9D17-E27221D3BB86}">
      <dgm:prSet/>
      <dgm:spPr/>
      <dgm:t>
        <a:bodyPr/>
        <a:lstStyle/>
        <a:p>
          <a:r>
            <a:rPr lang="en-US"/>
            <a:t>Least privilege based</a:t>
          </a:r>
          <a:endParaRPr lang="en-US" dirty="0"/>
        </a:p>
      </dgm:t>
    </dgm:pt>
    <dgm:pt modelId="{7AD8431C-FDC7-45CA-BD51-B934F8C44E54}" type="parTrans" cxnId="{B6950062-DA1E-4734-B6C8-F99C77FE303A}">
      <dgm:prSet/>
      <dgm:spPr/>
      <dgm:t>
        <a:bodyPr/>
        <a:lstStyle/>
        <a:p>
          <a:endParaRPr lang="en-US"/>
        </a:p>
      </dgm:t>
    </dgm:pt>
    <dgm:pt modelId="{E0D6809C-2EB9-4775-A419-F0A355900AAC}" type="sibTrans" cxnId="{B6950062-DA1E-4734-B6C8-F99C77FE303A}">
      <dgm:prSet/>
      <dgm:spPr/>
      <dgm:t>
        <a:bodyPr/>
        <a:lstStyle/>
        <a:p>
          <a:endParaRPr lang="en-US"/>
        </a:p>
      </dgm:t>
    </dgm:pt>
    <dgm:pt modelId="{1566B25B-40BA-4201-917C-749F50871EC2}">
      <dgm:prSet/>
      <dgm:spPr/>
      <dgm:t>
        <a:bodyPr/>
        <a:lstStyle/>
        <a:p>
          <a:r>
            <a:rPr lang="en-US" dirty="0"/>
            <a:t>Excel for managing Exemptions instead of JSON</a:t>
          </a:r>
        </a:p>
      </dgm:t>
    </dgm:pt>
    <dgm:pt modelId="{EA4C02CF-06EC-489D-9A7A-228484C6C135}" type="parTrans" cxnId="{43916E29-298D-44F2-BD4A-660758CF703B}">
      <dgm:prSet/>
      <dgm:spPr/>
      <dgm:t>
        <a:bodyPr/>
        <a:lstStyle/>
        <a:p>
          <a:endParaRPr lang="en-US"/>
        </a:p>
      </dgm:t>
    </dgm:pt>
    <dgm:pt modelId="{7BBE7650-BABC-4453-AF10-2786D9936492}" type="sibTrans" cxnId="{43916E29-298D-44F2-BD4A-660758CF703B}">
      <dgm:prSet/>
      <dgm:spPr/>
      <dgm:t>
        <a:bodyPr/>
        <a:lstStyle/>
        <a:p>
          <a:endParaRPr lang="en-US"/>
        </a:p>
      </dgm:t>
    </dgm:pt>
    <dgm:pt modelId="{D1CFDD76-5C36-47F8-8BE1-D7BEB52897FC}" type="pres">
      <dgm:prSet presAssocID="{97A55093-E9EB-4D6A-9E3F-36ACBE31E739}" presName="Name0" presStyleCnt="0">
        <dgm:presLayoutVars>
          <dgm:dir/>
          <dgm:animLvl val="lvl"/>
          <dgm:resizeHandles/>
        </dgm:presLayoutVars>
      </dgm:prSet>
      <dgm:spPr/>
    </dgm:pt>
    <dgm:pt modelId="{BE540338-786A-4858-A53D-C698B79AEAA6}" type="pres">
      <dgm:prSet presAssocID="{C2E8D3AB-BE48-442B-AC09-CDEE24032E03}" presName="linNode" presStyleCnt="0"/>
      <dgm:spPr/>
    </dgm:pt>
    <dgm:pt modelId="{79692FDB-B3AD-40E5-9AE4-96943424940F}" type="pres">
      <dgm:prSet presAssocID="{C2E8D3AB-BE48-442B-AC09-CDEE24032E03}" presName="parentShp" presStyleLbl="node1" presStyleIdx="0" presStyleCnt="4">
        <dgm:presLayoutVars>
          <dgm:bulletEnabled val="1"/>
        </dgm:presLayoutVars>
      </dgm:prSet>
      <dgm:spPr/>
    </dgm:pt>
    <dgm:pt modelId="{83321B4D-6C7C-4D9F-9CBF-D247DCEA94EE}" type="pres">
      <dgm:prSet presAssocID="{C2E8D3AB-BE48-442B-AC09-CDEE24032E03}" presName="childShp" presStyleLbl="bgAccFollowNode1" presStyleIdx="0" presStyleCnt="4">
        <dgm:presLayoutVars>
          <dgm:bulletEnabled val="1"/>
        </dgm:presLayoutVars>
      </dgm:prSet>
      <dgm:spPr/>
    </dgm:pt>
    <dgm:pt modelId="{EA4582F2-CE4A-492B-B6AF-C2C3426C0CC9}" type="pres">
      <dgm:prSet presAssocID="{6658EA5D-7727-465C-8359-B9DE77A6D3B2}" presName="spacing" presStyleCnt="0"/>
      <dgm:spPr/>
    </dgm:pt>
    <dgm:pt modelId="{24C75CA5-B0A0-406A-9278-2319FCFBD68A}" type="pres">
      <dgm:prSet presAssocID="{4C1D608A-AAFF-41FA-96A4-FD45E5854063}" presName="linNode" presStyleCnt="0"/>
      <dgm:spPr/>
    </dgm:pt>
    <dgm:pt modelId="{450444A7-B6C3-4E8B-AE61-8F0D2FD3AE98}" type="pres">
      <dgm:prSet presAssocID="{4C1D608A-AAFF-41FA-96A4-FD45E5854063}" presName="parentShp" presStyleLbl="node1" presStyleIdx="1" presStyleCnt="4">
        <dgm:presLayoutVars>
          <dgm:bulletEnabled val="1"/>
        </dgm:presLayoutVars>
      </dgm:prSet>
      <dgm:spPr/>
    </dgm:pt>
    <dgm:pt modelId="{99B3ADF3-809A-4911-85F1-1F9FAB2177C5}" type="pres">
      <dgm:prSet presAssocID="{4C1D608A-AAFF-41FA-96A4-FD45E5854063}" presName="childShp" presStyleLbl="bgAccFollowNode1" presStyleIdx="1" presStyleCnt="4">
        <dgm:presLayoutVars>
          <dgm:bulletEnabled val="1"/>
        </dgm:presLayoutVars>
      </dgm:prSet>
      <dgm:spPr/>
    </dgm:pt>
    <dgm:pt modelId="{FF76BAF0-A2BA-4B60-B302-85CB86504E4A}" type="pres">
      <dgm:prSet presAssocID="{BC1B3481-158B-4235-9446-DDBEDE55C160}" presName="spacing" presStyleCnt="0"/>
      <dgm:spPr/>
    </dgm:pt>
    <dgm:pt modelId="{37B368FA-1E96-4658-89B4-5B1867662EE2}" type="pres">
      <dgm:prSet presAssocID="{C8D2C3F2-753F-4DA7-A1F0-95600EF7F9A3}" presName="linNode" presStyleCnt="0"/>
      <dgm:spPr/>
    </dgm:pt>
    <dgm:pt modelId="{26F5C99C-8A96-4602-8DC3-F22577709F61}" type="pres">
      <dgm:prSet presAssocID="{C8D2C3F2-753F-4DA7-A1F0-95600EF7F9A3}" presName="parentShp" presStyleLbl="node1" presStyleIdx="2" presStyleCnt="4">
        <dgm:presLayoutVars>
          <dgm:bulletEnabled val="1"/>
        </dgm:presLayoutVars>
      </dgm:prSet>
      <dgm:spPr/>
    </dgm:pt>
    <dgm:pt modelId="{6B62C22D-678A-43EA-9062-6C35D82345FB}" type="pres">
      <dgm:prSet presAssocID="{C8D2C3F2-753F-4DA7-A1F0-95600EF7F9A3}" presName="childShp" presStyleLbl="bgAccFollowNode1" presStyleIdx="2" presStyleCnt="4">
        <dgm:presLayoutVars>
          <dgm:bulletEnabled val="1"/>
        </dgm:presLayoutVars>
      </dgm:prSet>
      <dgm:spPr/>
    </dgm:pt>
    <dgm:pt modelId="{E719B115-9479-4C02-A921-E935C431262A}" type="pres">
      <dgm:prSet presAssocID="{85A970F0-7C6B-49BE-A66E-2F5E9685D8E9}" presName="spacing" presStyleCnt="0"/>
      <dgm:spPr/>
    </dgm:pt>
    <dgm:pt modelId="{21B35958-8C59-4656-821E-0423AC7453F0}" type="pres">
      <dgm:prSet presAssocID="{954E8EB2-98DA-434B-BF35-16B5A55F09A9}" presName="linNode" presStyleCnt="0"/>
      <dgm:spPr/>
    </dgm:pt>
    <dgm:pt modelId="{30D6A1FC-4C46-48F8-BC90-D41C03068033}" type="pres">
      <dgm:prSet presAssocID="{954E8EB2-98DA-434B-BF35-16B5A55F09A9}" presName="parentShp" presStyleLbl="node1" presStyleIdx="3" presStyleCnt="4">
        <dgm:presLayoutVars>
          <dgm:bulletEnabled val="1"/>
        </dgm:presLayoutVars>
      </dgm:prSet>
      <dgm:spPr/>
    </dgm:pt>
    <dgm:pt modelId="{E9CCCEB7-808E-45FE-AADE-A5EBA859398C}" type="pres">
      <dgm:prSet presAssocID="{954E8EB2-98DA-434B-BF35-16B5A55F09A9}" presName="childShp" presStyleLbl="bgAccFollowNode1" presStyleIdx="3" presStyleCnt="4">
        <dgm:presLayoutVars>
          <dgm:bulletEnabled val="1"/>
        </dgm:presLayoutVars>
      </dgm:prSet>
      <dgm:spPr/>
    </dgm:pt>
  </dgm:ptLst>
  <dgm:cxnLst>
    <dgm:cxn modelId="{AF108502-9574-4F0F-B77E-08E6A65EEC00}" srcId="{97A55093-E9EB-4D6A-9E3F-36ACBE31E739}" destId="{C8D2C3F2-753F-4DA7-A1F0-95600EF7F9A3}" srcOrd="2" destOrd="0" parTransId="{FCB6A624-CC97-4BFC-B4DB-9D6747375DD0}" sibTransId="{85A970F0-7C6B-49BE-A66E-2F5E9685D8E9}"/>
    <dgm:cxn modelId="{68490D05-5372-4CFD-90AF-3317BEF22034}" srcId="{954E8EB2-98DA-434B-BF35-16B5A55F09A9}" destId="{699F7140-6DEC-4516-BFA3-B63967DBEF36}" srcOrd="0" destOrd="0" parTransId="{6EBE6EEA-4145-4C98-83E4-36D805EF9F36}" sibTransId="{47A308C5-08BE-47E5-9BF8-11E1917B06F1}"/>
    <dgm:cxn modelId="{49AE8E06-08CF-4692-8674-2BE7F28E5F3B}" type="presOf" srcId="{67A9CB1F-7E2A-4614-9D17-E27221D3BB86}" destId="{99B3ADF3-809A-4911-85F1-1F9FAB2177C5}" srcOrd="0" destOrd="3" presId="urn:microsoft.com/office/officeart/2005/8/layout/vList6"/>
    <dgm:cxn modelId="{D8C4DA15-9773-490B-BFA9-94016D881D07}" type="presOf" srcId="{699F7140-6DEC-4516-BFA3-B63967DBEF36}" destId="{E9CCCEB7-808E-45FE-AADE-A5EBA859398C}" srcOrd="0" destOrd="0" presId="urn:microsoft.com/office/officeart/2005/8/layout/vList6"/>
    <dgm:cxn modelId="{3540771D-86E5-4BA5-AC73-BD28F8A9D873}" type="presOf" srcId="{0EFD8C0B-D3E9-4663-AA83-78EC44ECB295}" destId="{6B62C22D-678A-43EA-9062-6C35D82345FB}" srcOrd="0" destOrd="0" presId="urn:microsoft.com/office/officeart/2005/8/layout/vList6"/>
    <dgm:cxn modelId="{53133C26-3C4A-4B5A-8628-D84F11093324}" srcId="{4C1D608A-AAFF-41FA-96A4-FD45E5854063}" destId="{6FBD68E0-5B6F-4653-AE1D-DEF78378667D}" srcOrd="0" destOrd="0" parTransId="{DF729AF8-CC4D-4374-AFB6-7EB9B607C4C4}" sibTransId="{6419F336-8FC4-4A74-A9F6-C5DFC9BFFFF3}"/>
    <dgm:cxn modelId="{43916E29-298D-44F2-BD4A-660758CF703B}" srcId="{C8D2C3F2-753F-4DA7-A1F0-95600EF7F9A3}" destId="{1566B25B-40BA-4201-917C-749F50871EC2}" srcOrd="3" destOrd="0" parTransId="{EA4C02CF-06EC-489D-9A7A-228484C6C135}" sibTransId="{7BBE7650-BABC-4453-AF10-2786D9936492}"/>
    <dgm:cxn modelId="{9F331F2B-C6B4-49C4-871F-028E104E2E7F}" type="presOf" srcId="{4C1D608A-AAFF-41FA-96A4-FD45E5854063}" destId="{450444A7-B6C3-4E8B-AE61-8F0D2FD3AE98}" srcOrd="0" destOrd="0" presId="urn:microsoft.com/office/officeart/2005/8/layout/vList6"/>
    <dgm:cxn modelId="{DE47472B-2585-4631-A057-7738E9257055}" srcId="{97A55093-E9EB-4D6A-9E3F-36ACBE31E739}" destId="{954E8EB2-98DA-434B-BF35-16B5A55F09A9}" srcOrd="3" destOrd="0" parTransId="{9B877550-C3E0-4181-A0C9-4FD4E3A967B4}" sibTransId="{96012BE2-BC9E-4AD4-9F61-20A0F3F6D5A0}"/>
    <dgm:cxn modelId="{573D6034-7393-4E6A-8881-7BA855250122}" type="presOf" srcId="{954E8EB2-98DA-434B-BF35-16B5A55F09A9}" destId="{30D6A1FC-4C46-48F8-BC90-D41C03068033}" srcOrd="0" destOrd="0" presId="urn:microsoft.com/office/officeart/2005/8/layout/vList6"/>
    <dgm:cxn modelId="{EF6C793B-4AD6-4D2A-B5E7-0DC67CFE2292}" type="presOf" srcId="{C2E8D3AB-BE48-442B-AC09-CDEE24032E03}" destId="{79692FDB-B3AD-40E5-9AE4-96943424940F}" srcOrd="0" destOrd="0" presId="urn:microsoft.com/office/officeart/2005/8/layout/vList6"/>
    <dgm:cxn modelId="{B6950062-DA1E-4734-B6C8-F99C77FE303A}" srcId="{4C1D608A-AAFF-41FA-96A4-FD45E5854063}" destId="{67A9CB1F-7E2A-4614-9D17-E27221D3BB86}" srcOrd="3" destOrd="0" parTransId="{7AD8431C-FDC7-45CA-BD51-B934F8C44E54}" sibTransId="{E0D6809C-2EB9-4775-A419-F0A355900AAC}"/>
    <dgm:cxn modelId="{5B3C8762-5491-4AAC-A1D0-B0EEB5FA370C}" srcId="{C8D2C3F2-753F-4DA7-A1F0-95600EF7F9A3}" destId="{0EFD8C0B-D3E9-4663-AA83-78EC44ECB295}" srcOrd="0" destOrd="0" parTransId="{53E8C380-5F08-4B80-8C33-7C0F9A5EBE3E}" sibTransId="{D03FD793-23BB-4BF1-9853-4FA85AC090FB}"/>
    <dgm:cxn modelId="{FB23BB6C-4E0C-4B3B-AEE5-7DBB1F38C49C}" type="presOf" srcId="{1566B25B-40BA-4201-917C-749F50871EC2}" destId="{6B62C22D-678A-43EA-9062-6C35D82345FB}" srcOrd="0" destOrd="3" presId="urn:microsoft.com/office/officeart/2005/8/layout/vList6"/>
    <dgm:cxn modelId="{7FB3D14E-8A7D-4CAE-8791-EC855F7BA45A}" type="presOf" srcId="{BDB0546B-A33D-4612-9AAA-5ABCD320AE6D}" destId="{E9CCCEB7-808E-45FE-AADE-A5EBA859398C}" srcOrd="0" destOrd="2" presId="urn:microsoft.com/office/officeart/2005/8/layout/vList6"/>
    <dgm:cxn modelId="{3104144F-C2E2-4E14-B624-BF5AE226E059}" srcId="{C2E8D3AB-BE48-442B-AC09-CDEE24032E03}" destId="{4460DFB5-660D-4962-9B18-82CE0697B853}" srcOrd="0" destOrd="0" parTransId="{EB64615B-000F-495C-949D-BAA842EAEEEC}" sibTransId="{675C003F-A25B-4332-AB13-18FEA171F015}"/>
    <dgm:cxn modelId="{5F677373-376B-49FA-BC52-57C8AC917B85}" type="presOf" srcId="{472C4F4E-E632-4401-9BF2-95C15B283EBB}" destId="{83321B4D-6C7C-4D9F-9CBF-D247DCEA94EE}" srcOrd="0" destOrd="2" presId="urn:microsoft.com/office/officeart/2005/8/layout/vList6"/>
    <dgm:cxn modelId="{F3949654-4B57-4690-AAD5-1596FE7DBB7C}" srcId="{4C1D608A-AAFF-41FA-96A4-FD45E5854063}" destId="{EC82D196-B701-4A94-8919-BC772963A87A}" srcOrd="2" destOrd="0" parTransId="{67378B5F-1F1B-4EBA-A84F-07C80BB6ED5F}" sibTransId="{DC817CA0-E604-4A64-9426-C980480A1E98}"/>
    <dgm:cxn modelId="{E488F854-72B9-4C46-8EBA-6D06EA62CB08}" type="presOf" srcId="{95F8D1B4-72DC-4A47-9794-A6DB274A489D}" destId="{E9CCCEB7-808E-45FE-AADE-A5EBA859398C}" srcOrd="0" destOrd="3" presId="urn:microsoft.com/office/officeart/2005/8/layout/vList6"/>
    <dgm:cxn modelId="{2367847A-D0BA-4727-A7B4-330B7DCBC8A9}" type="presOf" srcId="{EC82D196-B701-4A94-8919-BC772963A87A}" destId="{99B3ADF3-809A-4911-85F1-1F9FAB2177C5}" srcOrd="0" destOrd="2" presId="urn:microsoft.com/office/officeart/2005/8/layout/vList6"/>
    <dgm:cxn modelId="{E3D8ED80-AA8F-4B80-9DC4-DDE0861EFCD4}" type="presOf" srcId="{C8D2C3F2-753F-4DA7-A1F0-95600EF7F9A3}" destId="{26F5C99C-8A96-4602-8DC3-F22577709F61}" srcOrd="0" destOrd="0" presId="urn:microsoft.com/office/officeart/2005/8/layout/vList6"/>
    <dgm:cxn modelId="{A48A5B88-EB58-41A8-9BFE-8792E090B326}" srcId="{97A55093-E9EB-4D6A-9E3F-36ACBE31E739}" destId="{C2E8D3AB-BE48-442B-AC09-CDEE24032E03}" srcOrd="0" destOrd="0" parTransId="{678437DE-31D6-4505-AFD3-9860983D6E2E}" sibTransId="{6658EA5D-7727-465C-8359-B9DE77A6D3B2}"/>
    <dgm:cxn modelId="{D7F96E90-8B69-4B99-A708-54B1FB224CAF}" srcId="{C2E8D3AB-BE48-442B-AC09-CDEE24032E03}" destId="{E329039D-D043-4974-B28D-C447F91F3F17}" srcOrd="3" destOrd="0" parTransId="{C8F57745-2421-4CD5-872F-0F75615DDAB6}" sibTransId="{BD20A48A-7DC9-471A-A2AF-D4BA48E2FC11}"/>
    <dgm:cxn modelId="{66CD7B9F-3DC5-471C-AD09-B1CE164EBFFE}" srcId="{954E8EB2-98DA-434B-BF35-16B5A55F09A9}" destId="{B9A5A878-77BC-48D9-85D1-EB10FC62D7BC}" srcOrd="1" destOrd="0" parTransId="{5783D651-3341-455F-928E-D6A3CF070FC0}" sibTransId="{5999BE65-0DFA-44C9-A8DA-3786686F869B}"/>
    <dgm:cxn modelId="{FEE417A2-53F0-41D8-AE0F-EC4AE2F43950}" type="presOf" srcId="{6FBD68E0-5B6F-4653-AE1D-DEF78378667D}" destId="{99B3ADF3-809A-4911-85F1-1F9FAB2177C5}" srcOrd="0" destOrd="0" presId="urn:microsoft.com/office/officeart/2005/8/layout/vList6"/>
    <dgm:cxn modelId="{B13F73A2-05C4-4430-BD19-2EEAA0101C22}" srcId="{C2E8D3AB-BE48-442B-AC09-CDEE24032E03}" destId="{472C4F4E-E632-4401-9BF2-95C15B283EBB}" srcOrd="2" destOrd="0" parTransId="{4FE0EED0-F29A-443C-910D-7255C4DAE9AA}" sibTransId="{D142EBF3-E429-4D1C-8AB5-E6C8E7D10DEC}"/>
    <dgm:cxn modelId="{91F490B3-C215-41F7-A742-CAB43DA910DA}" type="presOf" srcId="{7E65618D-A212-49F6-8943-AB93984ABC58}" destId="{83321B4D-6C7C-4D9F-9CBF-D247DCEA94EE}" srcOrd="0" destOrd="1" presId="urn:microsoft.com/office/officeart/2005/8/layout/vList6"/>
    <dgm:cxn modelId="{7A6C22B7-F269-4F0C-98CA-022D2C38DF40}" type="presOf" srcId="{E329039D-D043-4974-B28D-C447F91F3F17}" destId="{83321B4D-6C7C-4D9F-9CBF-D247DCEA94EE}" srcOrd="0" destOrd="3" presId="urn:microsoft.com/office/officeart/2005/8/layout/vList6"/>
    <dgm:cxn modelId="{0D6454B8-E966-47FD-8B20-47DBB20AC77E}" type="presOf" srcId="{B9A5A878-77BC-48D9-85D1-EB10FC62D7BC}" destId="{E9CCCEB7-808E-45FE-AADE-A5EBA859398C}" srcOrd="0" destOrd="1" presId="urn:microsoft.com/office/officeart/2005/8/layout/vList6"/>
    <dgm:cxn modelId="{7636ECB9-DC13-4AB0-9BE6-8A83ECFC675C}" type="presOf" srcId="{4460DFB5-660D-4962-9B18-82CE0697B853}" destId="{83321B4D-6C7C-4D9F-9CBF-D247DCEA94EE}" srcOrd="0" destOrd="0" presId="urn:microsoft.com/office/officeart/2005/8/layout/vList6"/>
    <dgm:cxn modelId="{9ED721BB-84C6-49AE-9D88-81AFFB29FEA0}" srcId="{97A55093-E9EB-4D6A-9E3F-36ACBE31E739}" destId="{4C1D608A-AAFF-41FA-96A4-FD45E5854063}" srcOrd="1" destOrd="0" parTransId="{4B857E5D-C34D-483F-A3E9-1EF83A09F74F}" sibTransId="{BC1B3481-158B-4235-9446-DDBEDE55C160}"/>
    <dgm:cxn modelId="{526040BC-2472-4B8A-9E0C-2E87A0AE2DCC}" srcId="{4C1D608A-AAFF-41FA-96A4-FD45E5854063}" destId="{05FCB93E-DA99-4274-81AB-F22757A2455E}" srcOrd="1" destOrd="0" parTransId="{3E9D5D7A-0803-4C9E-A79F-8C97F1E7E80C}" sibTransId="{B5B749CA-4355-41F4-AAB0-0D3685272889}"/>
    <dgm:cxn modelId="{D0541EC1-01B9-4DA2-A78A-7E278343885B}" srcId="{954E8EB2-98DA-434B-BF35-16B5A55F09A9}" destId="{BDB0546B-A33D-4612-9AAA-5ABCD320AE6D}" srcOrd="2" destOrd="0" parTransId="{18C7DA6C-5297-450A-B7E6-99879720EDEE}" sibTransId="{81E1B261-6238-468D-A497-EB11839B0272}"/>
    <dgm:cxn modelId="{A0E278D2-B435-4666-B4DF-088C3FDC84D4}" srcId="{C8D2C3F2-753F-4DA7-A1F0-95600EF7F9A3}" destId="{14B8711D-BF88-4C95-9C1B-D02B1B1C6EC9}" srcOrd="2" destOrd="0" parTransId="{4EADF509-D562-45D7-96B2-273301D69606}" sibTransId="{2AA0BCDF-6F4A-49D6-A769-4B24D8891AF3}"/>
    <dgm:cxn modelId="{D6F836D5-4EE3-41D3-B771-12D1B37F2E3C}" type="presOf" srcId="{97A55093-E9EB-4D6A-9E3F-36ACBE31E739}" destId="{D1CFDD76-5C36-47F8-8BE1-D7BEB52897FC}" srcOrd="0" destOrd="0" presId="urn:microsoft.com/office/officeart/2005/8/layout/vList6"/>
    <dgm:cxn modelId="{720A7DD5-8662-468C-94E9-A2E5BD505FD3}" srcId="{954E8EB2-98DA-434B-BF35-16B5A55F09A9}" destId="{95F8D1B4-72DC-4A47-9794-A6DB274A489D}" srcOrd="3" destOrd="0" parTransId="{CF9D5DA8-6326-48D4-A447-286878BCF5DB}" sibTransId="{E0DDB676-1FDF-485D-B503-1DB42AF93317}"/>
    <dgm:cxn modelId="{F23734E1-5169-4127-B23B-6A7F3ED0D7EF}" type="presOf" srcId="{05FCB93E-DA99-4274-81AB-F22757A2455E}" destId="{99B3ADF3-809A-4911-85F1-1F9FAB2177C5}" srcOrd="0" destOrd="1" presId="urn:microsoft.com/office/officeart/2005/8/layout/vList6"/>
    <dgm:cxn modelId="{198FCCE7-8693-409C-9520-44790959E691}" type="presOf" srcId="{14B8711D-BF88-4C95-9C1B-D02B1B1C6EC9}" destId="{6B62C22D-678A-43EA-9062-6C35D82345FB}" srcOrd="0" destOrd="2" presId="urn:microsoft.com/office/officeart/2005/8/layout/vList6"/>
    <dgm:cxn modelId="{F0E0F4F3-AC4A-49D9-BFC6-35D5F3D89E3F}" type="presOf" srcId="{73E8D301-F828-4F76-A041-5C8173053CBB}" destId="{6B62C22D-678A-43EA-9062-6C35D82345FB}" srcOrd="0" destOrd="1" presId="urn:microsoft.com/office/officeart/2005/8/layout/vList6"/>
    <dgm:cxn modelId="{804073F5-747C-41C1-A5AD-0E0AD337AAB7}" srcId="{C2E8D3AB-BE48-442B-AC09-CDEE24032E03}" destId="{7E65618D-A212-49F6-8943-AB93984ABC58}" srcOrd="1" destOrd="0" parTransId="{B20A0DBF-954E-4D2C-8ED4-FA9376F4EB3F}" sibTransId="{57797C90-85EE-4059-BAA3-AF987FE50D22}"/>
    <dgm:cxn modelId="{1122F4F9-866A-47C6-9E45-C8B57CA367FC}" srcId="{C8D2C3F2-753F-4DA7-A1F0-95600EF7F9A3}" destId="{73E8D301-F828-4F76-A041-5C8173053CBB}" srcOrd="1" destOrd="0" parTransId="{3A23C906-1253-48AE-AF81-406D53B26678}" sibTransId="{39254C09-AC1A-46C7-BF12-AA0AC649052E}"/>
    <dgm:cxn modelId="{8A1E9D8E-7400-450B-A90F-29A3FB52A333}" type="presParOf" srcId="{D1CFDD76-5C36-47F8-8BE1-D7BEB52897FC}" destId="{BE540338-786A-4858-A53D-C698B79AEAA6}" srcOrd="0" destOrd="0" presId="urn:microsoft.com/office/officeart/2005/8/layout/vList6"/>
    <dgm:cxn modelId="{887979C3-474E-4F34-8880-CE1FC9212CFD}" type="presParOf" srcId="{BE540338-786A-4858-A53D-C698B79AEAA6}" destId="{79692FDB-B3AD-40E5-9AE4-96943424940F}" srcOrd="0" destOrd="0" presId="urn:microsoft.com/office/officeart/2005/8/layout/vList6"/>
    <dgm:cxn modelId="{25994D33-DD9A-47BD-967F-D4EBE7E1C0A9}" type="presParOf" srcId="{BE540338-786A-4858-A53D-C698B79AEAA6}" destId="{83321B4D-6C7C-4D9F-9CBF-D247DCEA94EE}" srcOrd="1" destOrd="0" presId="urn:microsoft.com/office/officeart/2005/8/layout/vList6"/>
    <dgm:cxn modelId="{DC72B710-7ECB-45D4-BD90-9DA54FB43EBF}" type="presParOf" srcId="{D1CFDD76-5C36-47F8-8BE1-D7BEB52897FC}" destId="{EA4582F2-CE4A-492B-B6AF-C2C3426C0CC9}" srcOrd="1" destOrd="0" presId="urn:microsoft.com/office/officeart/2005/8/layout/vList6"/>
    <dgm:cxn modelId="{B9CB020E-0891-4C29-92E0-5125382E078D}" type="presParOf" srcId="{D1CFDD76-5C36-47F8-8BE1-D7BEB52897FC}" destId="{24C75CA5-B0A0-406A-9278-2319FCFBD68A}" srcOrd="2" destOrd="0" presId="urn:microsoft.com/office/officeart/2005/8/layout/vList6"/>
    <dgm:cxn modelId="{9229A141-299C-4406-9CF1-77A41C5DDF7E}" type="presParOf" srcId="{24C75CA5-B0A0-406A-9278-2319FCFBD68A}" destId="{450444A7-B6C3-4E8B-AE61-8F0D2FD3AE98}" srcOrd="0" destOrd="0" presId="urn:microsoft.com/office/officeart/2005/8/layout/vList6"/>
    <dgm:cxn modelId="{EAE9283C-C3DD-4CF4-AC6E-474DE8974409}" type="presParOf" srcId="{24C75CA5-B0A0-406A-9278-2319FCFBD68A}" destId="{99B3ADF3-809A-4911-85F1-1F9FAB2177C5}" srcOrd="1" destOrd="0" presId="urn:microsoft.com/office/officeart/2005/8/layout/vList6"/>
    <dgm:cxn modelId="{7376441B-1242-476E-98F2-CD107114A92C}" type="presParOf" srcId="{D1CFDD76-5C36-47F8-8BE1-D7BEB52897FC}" destId="{FF76BAF0-A2BA-4B60-B302-85CB86504E4A}" srcOrd="3" destOrd="0" presId="urn:microsoft.com/office/officeart/2005/8/layout/vList6"/>
    <dgm:cxn modelId="{7007D160-18A2-4EEB-B4A9-144C8D239C1A}" type="presParOf" srcId="{D1CFDD76-5C36-47F8-8BE1-D7BEB52897FC}" destId="{37B368FA-1E96-4658-89B4-5B1867662EE2}" srcOrd="4" destOrd="0" presId="urn:microsoft.com/office/officeart/2005/8/layout/vList6"/>
    <dgm:cxn modelId="{11F0FCDE-8968-4867-80D9-991E26C5FECA}" type="presParOf" srcId="{37B368FA-1E96-4658-89B4-5B1867662EE2}" destId="{26F5C99C-8A96-4602-8DC3-F22577709F61}" srcOrd="0" destOrd="0" presId="urn:microsoft.com/office/officeart/2005/8/layout/vList6"/>
    <dgm:cxn modelId="{F5D4A548-BF49-45F9-AF66-B34247DCA77D}" type="presParOf" srcId="{37B368FA-1E96-4658-89B4-5B1867662EE2}" destId="{6B62C22D-678A-43EA-9062-6C35D82345FB}" srcOrd="1" destOrd="0" presId="urn:microsoft.com/office/officeart/2005/8/layout/vList6"/>
    <dgm:cxn modelId="{29236099-F2E5-44E7-9DDA-02B3944976F1}" type="presParOf" srcId="{D1CFDD76-5C36-47F8-8BE1-D7BEB52897FC}" destId="{E719B115-9479-4C02-A921-E935C431262A}" srcOrd="5" destOrd="0" presId="urn:microsoft.com/office/officeart/2005/8/layout/vList6"/>
    <dgm:cxn modelId="{BDCBDD1F-45D8-4552-9AB0-CFEBBB80BEF1}" type="presParOf" srcId="{D1CFDD76-5C36-47F8-8BE1-D7BEB52897FC}" destId="{21B35958-8C59-4656-821E-0423AC7453F0}" srcOrd="6" destOrd="0" presId="urn:microsoft.com/office/officeart/2005/8/layout/vList6"/>
    <dgm:cxn modelId="{13195A84-EDF2-4243-A8CB-9DC9E0493770}" type="presParOf" srcId="{21B35958-8C59-4656-821E-0423AC7453F0}" destId="{30D6A1FC-4C46-48F8-BC90-D41C03068033}" srcOrd="0" destOrd="0" presId="urn:microsoft.com/office/officeart/2005/8/layout/vList6"/>
    <dgm:cxn modelId="{9EF72E17-5307-4735-8821-4E88E4C2B605}" type="presParOf" srcId="{21B35958-8C59-4656-821E-0423AC7453F0}" destId="{E9CCCEB7-808E-45FE-AADE-A5EBA859398C}"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036A48-E1E3-4016-A5F4-81888E170ACB}" type="doc">
      <dgm:prSet loTypeId="urn:microsoft.com/office/officeart/2005/8/layout/chevron2" loCatId="process" qsTypeId="urn:microsoft.com/office/officeart/2005/8/quickstyle/simple1" qsCatId="simple" csTypeId="urn:microsoft.com/office/officeart/2005/8/colors/colorful3" csCatId="colorful" phldr="1"/>
      <dgm:spPr/>
      <dgm:t>
        <a:bodyPr/>
        <a:lstStyle/>
        <a:p>
          <a:endParaRPr lang="en-US"/>
        </a:p>
      </dgm:t>
    </dgm:pt>
    <dgm:pt modelId="{8CF94700-11E4-4155-9D68-14724929F8A6}">
      <dgm:prSet/>
      <dgm:spPr/>
      <dgm:t>
        <a:bodyPr/>
        <a:lstStyle/>
        <a:p>
          <a:r>
            <a:rPr lang="en-US" baseline="0"/>
            <a:t>Development work in feature branch</a:t>
          </a:r>
          <a:endParaRPr lang="en-US"/>
        </a:p>
      </dgm:t>
    </dgm:pt>
    <dgm:pt modelId="{9E779C7A-2658-4E72-8C03-0F5AC12B4926}" type="parTrans" cxnId="{4A793429-4CF1-4552-B447-3E8F202DF57D}">
      <dgm:prSet/>
      <dgm:spPr/>
      <dgm:t>
        <a:bodyPr/>
        <a:lstStyle/>
        <a:p>
          <a:endParaRPr lang="en-US"/>
        </a:p>
      </dgm:t>
    </dgm:pt>
    <dgm:pt modelId="{6B2990CE-8268-42B6-9909-0E4392D566BF}" type="sibTrans" cxnId="{4A793429-4CF1-4552-B447-3E8F202DF57D}">
      <dgm:prSet/>
      <dgm:spPr/>
      <dgm:t>
        <a:bodyPr/>
        <a:lstStyle/>
        <a:p>
          <a:endParaRPr lang="en-US"/>
        </a:p>
      </dgm:t>
    </dgm:pt>
    <dgm:pt modelId="{61A0FD02-FD84-46D6-B25D-AD3B72474F51}">
      <dgm:prSet/>
      <dgm:spPr/>
      <dgm:t>
        <a:bodyPr/>
        <a:lstStyle/>
        <a:p>
          <a:r>
            <a:rPr lang="en-US" baseline="0"/>
            <a:t>Develop against EPAC dev environment (do not confuse with solution dev) </a:t>
          </a:r>
          <a:endParaRPr lang="en-US"/>
        </a:p>
      </dgm:t>
    </dgm:pt>
    <dgm:pt modelId="{442050A1-7FC0-42FB-A863-D654FBF70173}" type="parTrans" cxnId="{F0A842E2-E68B-41A4-8D71-E151763F33B2}">
      <dgm:prSet/>
      <dgm:spPr/>
      <dgm:t>
        <a:bodyPr/>
        <a:lstStyle/>
        <a:p>
          <a:endParaRPr lang="en-US"/>
        </a:p>
      </dgm:t>
    </dgm:pt>
    <dgm:pt modelId="{B2BAE55E-6A87-4A20-BAD0-EB5AB1C5081E}" type="sibTrans" cxnId="{F0A842E2-E68B-41A4-8D71-E151763F33B2}">
      <dgm:prSet/>
      <dgm:spPr/>
      <dgm:t>
        <a:bodyPr/>
        <a:lstStyle/>
        <a:p>
          <a:endParaRPr lang="en-US"/>
        </a:p>
      </dgm:t>
    </dgm:pt>
    <dgm:pt modelId="{F4B9B7EE-FADE-4631-99CA-F7C52F3E6FAD}">
      <dgm:prSet/>
      <dgm:spPr/>
      <dgm:t>
        <a:bodyPr/>
        <a:lstStyle/>
        <a:p>
          <a:r>
            <a:rPr lang="en-US" baseline="0"/>
            <a:t>Commit triggers CI build and deployment to </a:t>
          </a:r>
          <a:r>
            <a:rPr lang="en-US" i="1" baseline="0"/>
            <a:t>EPAC dev </a:t>
          </a:r>
          <a:r>
            <a:rPr lang="en-US" baseline="0"/>
            <a:t>environment</a:t>
          </a:r>
          <a:endParaRPr lang="en-US"/>
        </a:p>
      </dgm:t>
    </dgm:pt>
    <dgm:pt modelId="{BA086CC7-F90A-42F8-BFB3-AB75E0DA48CA}" type="parTrans" cxnId="{079D70F0-CC2A-4789-AEC5-CAAB5FFBBC38}">
      <dgm:prSet/>
      <dgm:spPr/>
      <dgm:t>
        <a:bodyPr/>
        <a:lstStyle/>
        <a:p>
          <a:endParaRPr lang="en-US"/>
        </a:p>
      </dgm:t>
    </dgm:pt>
    <dgm:pt modelId="{780C9C65-F2E1-485B-9422-16994226BCB4}" type="sibTrans" cxnId="{079D70F0-CC2A-4789-AEC5-CAAB5FFBBC38}">
      <dgm:prSet/>
      <dgm:spPr/>
      <dgm:t>
        <a:bodyPr/>
        <a:lstStyle/>
        <a:p>
          <a:endParaRPr lang="en-US"/>
        </a:p>
      </dgm:t>
    </dgm:pt>
    <dgm:pt modelId="{A9B21D42-956D-4E29-94D9-F25A48E47B22}">
      <dgm:prSet/>
      <dgm:spPr/>
      <dgm:t>
        <a:bodyPr/>
        <a:lstStyle/>
        <a:p>
          <a:r>
            <a:rPr lang="en-US" baseline="0" dirty="0"/>
            <a:t>CI build also calculates plan(s) for </a:t>
          </a:r>
          <a:r>
            <a:rPr lang="en-US" i="1" baseline="0" dirty="0"/>
            <a:t>EPAC prod </a:t>
          </a:r>
          <a:r>
            <a:rPr lang="en-US" baseline="0" dirty="0"/>
            <a:t>environments (everything but </a:t>
          </a:r>
          <a:r>
            <a:rPr lang="en-US" i="1" baseline="0" dirty="0"/>
            <a:t>EPAC dev</a:t>
          </a:r>
          <a:r>
            <a:rPr lang="en-US" baseline="0" dirty="0"/>
            <a:t>)</a:t>
          </a:r>
          <a:endParaRPr lang="en-US" dirty="0"/>
        </a:p>
      </dgm:t>
    </dgm:pt>
    <dgm:pt modelId="{94C906BF-FFB8-4ED1-A2BB-A3ADEA39DA78}" type="parTrans" cxnId="{BEA93AC5-9408-4784-8CAD-387CE8C70C8B}">
      <dgm:prSet/>
      <dgm:spPr/>
      <dgm:t>
        <a:bodyPr/>
        <a:lstStyle/>
        <a:p>
          <a:endParaRPr lang="en-US"/>
        </a:p>
      </dgm:t>
    </dgm:pt>
    <dgm:pt modelId="{3521322D-A2FA-431C-8C20-5BD60FF67C8A}" type="sibTrans" cxnId="{BEA93AC5-9408-4784-8CAD-387CE8C70C8B}">
      <dgm:prSet/>
      <dgm:spPr/>
      <dgm:t>
        <a:bodyPr/>
        <a:lstStyle/>
        <a:p>
          <a:endParaRPr lang="en-US"/>
        </a:p>
      </dgm:t>
    </dgm:pt>
    <dgm:pt modelId="{D049D6D4-47DD-4139-B5D3-AB17221D588C}">
      <dgm:prSet/>
      <dgm:spPr/>
      <dgm:t>
        <a:bodyPr/>
        <a:lstStyle/>
        <a:p>
          <a:r>
            <a:rPr lang="en-US" baseline="0"/>
            <a:t>Pull request changes into main branch</a:t>
          </a:r>
          <a:endParaRPr lang="en-US"/>
        </a:p>
      </dgm:t>
    </dgm:pt>
    <dgm:pt modelId="{D5E1C60F-F9E5-4AA5-996B-0CA9E939A899}" type="parTrans" cxnId="{AFA6AEEA-7CDE-4CB1-BE98-FC3CF08BFA64}">
      <dgm:prSet/>
      <dgm:spPr/>
      <dgm:t>
        <a:bodyPr/>
        <a:lstStyle/>
        <a:p>
          <a:endParaRPr lang="en-US"/>
        </a:p>
      </dgm:t>
    </dgm:pt>
    <dgm:pt modelId="{0B13CB34-FADD-4D26-9E80-FDD6AB84989A}" type="sibTrans" cxnId="{AFA6AEEA-7CDE-4CB1-BE98-FC3CF08BFA64}">
      <dgm:prSet/>
      <dgm:spPr/>
      <dgm:t>
        <a:bodyPr/>
        <a:lstStyle/>
        <a:p>
          <a:endParaRPr lang="en-US"/>
        </a:p>
      </dgm:t>
    </dgm:pt>
    <dgm:pt modelId="{5F2E6587-FAC0-4DFF-A704-AE978E26B616}">
      <dgm:prSet/>
      <dgm:spPr/>
      <dgm:t>
        <a:bodyPr/>
        <a:lstStyle/>
        <a:p>
          <a:r>
            <a:rPr lang="en-US" baseline="0" dirty="0"/>
            <a:t>Approver(s) </a:t>
          </a:r>
          <a:r>
            <a:rPr lang="en-US" b="1" baseline="0" dirty="0"/>
            <a:t>must</a:t>
          </a:r>
          <a:r>
            <a:rPr lang="en-US" baseline="0" dirty="0"/>
            <a:t> review code </a:t>
          </a:r>
          <a:r>
            <a:rPr lang="en-US" b="1" baseline="0" dirty="0"/>
            <a:t>and</a:t>
          </a:r>
          <a:r>
            <a:rPr lang="en-US" baseline="0" dirty="0"/>
            <a:t> review </a:t>
          </a:r>
          <a:r>
            <a:rPr lang="en-US" i="1" baseline="0" dirty="0"/>
            <a:t>EPAC prod </a:t>
          </a:r>
          <a:r>
            <a:rPr lang="en-US" baseline="0" dirty="0"/>
            <a:t>environment plan(s)</a:t>
          </a:r>
          <a:endParaRPr lang="en-US" dirty="0"/>
        </a:p>
      </dgm:t>
    </dgm:pt>
    <dgm:pt modelId="{F9463A76-FF77-4817-AF9E-4DF10C5EC25F}" type="parTrans" cxnId="{AC889334-7983-4651-93F6-0D60D40A61C0}">
      <dgm:prSet/>
      <dgm:spPr/>
      <dgm:t>
        <a:bodyPr/>
        <a:lstStyle/>
        <a:p>
          <a:endParaRPr lang="en-US"/>
        </a:p>
      </dgm:t>
    </dgm:pt>
    <dgm:pt modelId="{635F28A1-D488-414C-A714-33F55DA522C8}" type="sibTrans" cxnId="{AC889334-7983-4651-93F6-0D60D40A61C0}">
      <dgm:prSet/>
      <dgm:spPr/>
      <dgm:t>
        <a:bodyPr/>
        <a:lstStyle/>
        <a:p>
          <a:endParaRPr lang="en-US"/>
        </a:p>
      </dgm:t>
    </dgm:pt>
    <dgm:pt modelId="{47B63D78-A548-45DA-A6C2-1AED4892E015}">
      <dgm:prSet/>
      <dgm:spPr/>
      <dgm:t>
        <a:bodyPr/>
        <a:lstStyle/>
        <a:p>
          <a:r>
            <a:rPr lang="en-US" baseline="0"/>
            <a:t>No extra build before merge (very expensive)</a:t>
          </a:r>
          <a:endParaRPr lang="en-US"/>
        </a:p>
      </dgm:t>
    </dgm:pt>
    <dgm:pt modelId="{4482154C-61DD-4C94-B47B-23287AA6C5E7}" type="parTrans" cxnId="{7B01A0DC-6E49-4364-8936-BF774B8E1D9E}">
      <dgm:prSet/>
      <dgm:spPr/>
      <dgm:t>
        <a:bodyPr/>
        <a:lstStyle/>
        <a:p>
          <a:endParaRPr lang="en-US"/>
        </a:p>
      </dgm:t>
    </dgm:pt>
    <dgm:pt modelId="{FD2BB330-F339-414D-AD6B-243DC1112C45}" type="sibTrans" cxnId="{7B01A0DC-6E49-4364-8936-BF774B8E1D9E}">
      <dgm:prSet/>
      <dgm:spPr/>
      <dgm:t>
        <a:bodyPr/>
        <a:lstStyle/>
        <a:p>
          <a:endParaRPr lang="en-US"/>
        </a:p>
      </dgm:t>
    </dgm:pt>
    <dgm:pt modelId="{DE0513B8-C51C-48F6-9B8B-60747CD74E1E}">
      <dgm:prSet/>
      <dgm:spPr/>
      <dgm:t>
        <a:bodyPr/>
        <a:lstStyle/>
        <a:p>
          <a:r>
            <a:rPr lang="en-US" baseline="0"/>
            <a:t>Pull request merge CD build (main branch)</a:t>
          </a:r>
          <a:endParaRPr lang="en-US"/>
        </a:p>
      </dgm:t>
    </dgm:pt>
    <dgm:pt modelId="{132CAA5D-92E5-44C4-A223-62FA53F109E2}" type="parTrans" cxnId="{97FE37EA-C3B3-41F0-9545-42313DC53F89}">
      <dgm:prSet/>
      <dgm:spPr/>
      <dgm:t>
        <a:bodyPr/>
        <a:lstStyle/>
        <a:p>
          <a:endParaRPr lang="en-US"/>
        </a:p>
      </dgm:t>
    </dgm:pt>
    <dgm:pt modelId="{79CC2F3C-2404-46EA-BF75-34B75E954726}" type="sibTrans" cxnId="{97FE37EA-C3B3-41F0-9545-42313DC53F89}">
      <dgm:prSet/>
      <dgm:spPr/>
      <dgm:t>
        <a:bodyPr/>
        <a:lstStyle/>
        <a:p>
          <a:endParaRPr lang="en-US"/>
        </a:p>
      </dgm:t>
    </dgm:pt>
    <dgm:pt modelId="{207DFD22-B28D-40F1-9E49-13351453C887}">
      <dgm:prSet/>
      <dgm:spPr/>
      <dgm:t>
        <a:bodyPr/>
        <a:lstStyle/>
        <a:p>
          <a:r>
            <a:rPr lang="en-US" baseline="0"/>
            <a:t>CI build also calculates plan(s) for </a:t>
          </a:r>
          <a:r>
            <a:rPr lang="en-US" i="1" baseline="0"/>
            <a:t>EPAC prod </a:t>
          </a:r>
          <a:r>
            <a:rPr lang="en-US" baseline="0"/>
            <a:t>environments</a:t>
          </a:r>
          <a:endParaRPr lang="en-US"/>
        </a:p>
      </dgm:t>
    </dgm:pt>
    <dgm:pt modelId="{8F68BCBA-AF27-4178-8C99-BAAE921CDEF5}" type="parTrans" cxnId="{04D89649-1898-4CCF-A700-1C66CCEA456F}">
      <dgm:prSet/>
      <dgm:spPr/>
      <dgm:t>
        <a:bodyPr/>
        <a:lstStyle/>
        <a:p>
          <a:endParaRPr lang="en-US"/>
        </a:p>
      </dgm:t>
    </dgm:pt>
    <dgm:pt modelId="{C0540E4D-4C27-4735-93F9-F3EA78ED157F}" type="sibTrans" cxnId="{04D89649-1898-4CCF-A700-1C66CCEA456F}">
      <dgm:prSet/>
      <dgm:spPr/>
      <dgm:t>
        <a:bodyPr/>
        <a:lstStyle/>
        <a:p>
          <a:endParaRPr lang="en-US"/>
        </a:p>
      </dgm:t>
    </dgm:pt>
    <dgm:pt modelId="{E7BBF12B-F740-4749-BCBD-FF02B356DD1B}">
      <dgm:prSet/>
      <dgm:spPr/>
      <dgm:t>
        <a:bodyPr/>
        <a:lstStyle/>
        <a:p>
          <a:r>
            <a:rPr lang="en-US" baseline="0"/>
            <a:t>Policy deployment stage approver(s) </a:t>
          </a:r>
          <a:r>
            <a:rPr lang="en-US" b="1" baseline="0"/>
            <a:t>must</a:t>
          </a:r>
          <a:r>
            <a:rPr lang="en-US" baseline="0"/>
            <a:t> review code changes </a:t>
          </a:r>
          <a:r>
            <a:rPr lang="en-US" b="1" baseline="0"/>
            <a:t>and</a:t>
          </a:r>
          <a:r>
            <a:rPr lang="en-US" baseline="0"/>
            <a:t> CD build plan(s)</a:t>
          </a:r>
          <a:endParaRPr lang="en-US"/>
        </a:p>
      </dgm:t>
    </dgm:pt>
    <dgm:pt modelId="{D7C40CFE-1845-44F6-8E37-A2E6F75386F9}" type="parTrans" cxnId="{0F2288EA-0D98-4AC3-9C7B-F809C8AA596B}">
      <dgm:prSet/>
      <dgm:spPr/>
      <dgm:t>
        <a:bodyPr/>
        <a:lstStyle/>
        <a:p>
          <a:endParaRPr lang="en-US"/>
        </a:p>
      </dgm:t>
    </dgm:pt>
    <dgm:pt modelId="{12EAB9CB-19B4-4A7B-9BF7-3E60C25C72D5}" type="sibTrans" cxnId="{0F2288EA-0D98-4AC3-9C7B-F809C8AA596B}">
      <dgm:prSet/>
      <dgm:spPr/>
      <dgm:t>
        <a:bodyPr/>
        <a:lstStyle/>
        <a:p>
          <a:endParaRPr lang="en-US"/>
        </a:p>
      </dgm:t>
    </dgm:pt>
    <dgm:pt modelId="{8E1DBA25-EB78-4B8A-B50A-75EA17D418EF}">
      <dgm:prSet/>
      <dgm:spPr/>
      <dgm:t>
        <a:bodyPr/>
        <a:lstStyle/>
        <a:p>
          <a:r>
            <a:rPr lang="en-US" baseline="0" dirty="0"/>
            <a:t>Role deployment stage approver(s) </a:t>
          </a:r>
          <a:r>
            <a:rPr lang="en-US" b="1" baseline="0" dirty="0"/>
            <a:t>must</a:t>
          </a:r>
          <a:r>
            <a:rPr lang="en-US" baseline="0" dirty="0"/>
            <a:t> review role assignment plan(s)</a:t>
          </a:r>
          <a:endParaRPr lang="en-US" dirty="0"/>
        </a:p>
      </dgm:t>
    </dgm:pt>
    <dgm:pt modelId="{EC940C03-D654-4339-8376-8AAD56767E28}" type="parTrans" cxnId="{CD289BB7-EF6F-46FC-977A-F28908706488}">
      <dgm:prSet/>
      <dgm:spPr/>
      <dgm:t>
        <a:bodyPr/>
        <a:lstStyle/>
        <a:p>
          <a:endParaRPr lang="en-US"/>
        </a:p>
      </dgm:t>
    </dgm:pt>
    <dgm:pt modelId="{319FE3EC-989C-44BB-BA3D-6F7F1BBEE22E}" type="sibTrans" cxnId="{CD289BB7-EF6F-46FC-977A-F28908706488}">
      <dgm:prSet/>
      <dgm:spPr/>
      <dgm:t>
        <a:bodyPr/>
        <a:lstStyle/>
        <a:p>
          <a:endParaRPr lang="en-US"/>
        </a:p>
      </dgm:t>
    </dgm:pt>
    <dgm:pt modelId="{E3657EDE-81A5-42EC-AC60-780084DCEC5C}" type="pres">
      <dgm:prSet presAssocID="{F4036A48-E1E3-4016-A5F4-81888E170ACB}" presName="linearFlow" presStyleCnt="0">
        <dgm:presLayoutVars>
          <dgm:dir/>
          <dgm:animLvl val="lvl"/>
          <dgm:resizeHandles val="exact"/>
        </dgm:presLayoutVars>
      </dgm:prSet>
      <dgm:spPr/>
    </dgm:pt>
    <dgm:pt modelId="{AFD014EA-4515-4199-B890-C55FF1986699}" type="pres">
      <dgm:prSet presAssocID="{8CF94700-11E4-4155-9D68-14724929F8A6}" presName="composite" presStyleCnt="0"/>
      <dgm:spPr/>
    </dgm:pt>
    <dgm:pt modelId="{AA7DFC9C-14C0-41D2-BA02-0DD653F134FB}" type="pres">
      <dgm:prSet presAssocID="{8CF94700-11E4-4155-9D68-14724929F8A6}" presName="parentText" presStyleLbl="alignNode1" presStyleIdx="0" presStyleCnt="3">
        <dgm:presLayoutVars>
          <dgm:chMax val="1"/>
          <dgm:bulletEnabled val="1"/>
        </dgm:presLayoutVars>
      </dgm:prSet>
      <dgm:spPr/>
    </dgm:pt>
    <dgm:pt modelId="{2AB91938-617E-4CBA-930D-6AA3B6EDCD7B}" type="pres">
      <dgm:prSet presAssocID="{8CF94700-11E4-4155-9D68-14724929F8A6}" presName="descendantText" presStyleLbl="alignAcc1" presStyleIdx="0" presStyleCnt="3">
        <dgm:presLayoutVars>
          <dgm:bulletEnabled val="1"/>
        </dgm:presLayoutVars>
      </dgm:prSet>
      <dgm:spPr/>
    </dgm:pt>
    <dgm:pt modelId="{EFA44B05-40D8-43EF-BC24-59B4A3415D84}" type="pres">
      <dgm:prSet presAssocID="{6B2990CE-8268-42B6-9909-0E4392D566BF}" presName="sp" presStyleCnt="0"/>
      <dgm:spPr/>
    </dgm:pt>
    <dgm:pt modelId="{66B02461-2C27-4BEC-AF6D-31102D3C086A}" type="pres">
      <dgm:prSet presAssocID="{D049D6D4-47DD-4139-B5D3-AB17221D588C}" presName="composite" presStyleCnt="0"/>
      <dgm:spPr/>
    </dgm:pt>
    <dgm:pt modelId="{42FAE506-76D5-4A9F-B748-F324A045E9FF}" type="pres">
      <dgm:prSet presAssocID="{D049D6D4-47DD-4139-B5D3-AB17221D588C}" presName="parentText" presStyleLbl="alignNode1" presStyleIdx="1" presStyleCnt="3">
        <dgm:presLayoutVars>
          <dgm:chMax val="1"/>
          <dgm:bulletEnabled val="1"/>
        </dgm:presLayoutVars>
      </dgm:prSet>
      <dgm:spPr/>
    </dgm:pt>
    <dgm:pt modelId="{A43916D8-CE3D-4FE2-BB0F-A12040D30EFD}" type="pres">
      <dgm:prSet presAssocID="{D049D6D4-47DD-4139-B5D3-AB17221D588C}" presName="descendantText" presStyleLbl="alignAcc1" presStyleIdx="1" presStyleCnt="3">
        <dgm:presLayoutVars>
          <dgm:bulletEnabled val="1"/>
        </dgm:presLayoutVars>
      </dgm:prSet>
      <dgm:spPr/>
    </dgm:pt>
    <dgm:pt modelId="{B42FD67F-6C95-4399-8C9B-0A24F37757A6}" type="pres">
      <dgm:prSet presAssocID="{0B13CB34-FADD-4D26-9E80-FDD6AB84989A}" presName="sp" presStyleCnt="0"/>
      <dgm:spPr/>
    </dgm:pt>
    <dgm:pt modelId="{56B8E6C1-0865-4638-B401-D6B9E49B65A7}" type="pres">
      <dgm:prSet presAssocID="{DE0513B8-C51C-48F6-9B8B-60747CD74E1E}" presName="composite" presStyleCnt="0"/>
      <dgm:spPr/>
    </dgm:pt>
    <dgm:pt modelId="{10ADF5BC-C835-4505-864B-2B7397D30FF5}" type="pres">
      <dgm:prSet presAssocID="{DE0513B8-C51C-48F6-9B8B-60747CD74E1E}" presName="parentText" presStyleLbl="alignNode1" presStyleIdx="2" presStyleCnt="3">
        <dgm:presLayoutVars>
          <dgm:chMax val="1"/>
          <dgm:bulletEnabled val="1"/>
        </dgm:presLayoutVars>
      </dgm:prSet>
      <dgm:spPr/>
    </dgm:pt>
    <dgm:pt modelId="{38F6CCE7-3E88-4FD1-9EFF-FBC5EA162591}" type="pres">
      <dgm:prSet presAssocID="{DE0513B8-C51C-48F6-9B8B-60747CD74E1E}" presName="descendantText" presStyleLbl="alignAcc1" presStyleIdx="2" presStyleCnt="3">
        <dgm:presLayoutVars>
          <dgm:bulletEnabled val="1"/>
        </dgm:presLayoutVars>
      </dgm:prSet>
      <dgm:spPr/>
    </dgm:pt>
  </dgm:ptLst>
  <dgm:cxnLst>
    <dgm:cxn modelId="{187D2707-B1CF-4064-B2B1-D4C2FB6D008B}" type="presOf" srcId="{8E1DBA25-EB78-4B8A-B50A-75EA17D418EF}" destId="{38F6CCE7-3E88-4FD1-9EFF-FBC5EA162591}" srcOrd="0" destOrd="2" presId="urn:microsoft.com/office/officeart/2005/8/layout/chevron2"/>
    <dgm:cxn modelId="{7EBF351B-CD0D-41D7-8E4F-6E3C7D06F2FB}" type="presOf" srcId="{E7BBF12B-F740-4749-BCBD-FF02B356DD1B}" destId="{38F6CCE7-3E88-4FD1-9EFF-FBC5EA162591}" srcOrd="0" destOrd="1" presId="urn:microsoft.com/office/officeart/2005/8/layout/chevron2"/>
    <dgm:cxn modelId="{4A793429-4CF1-4552-B447-3E8F202DF57D}" srcId="{F4036A48-E1E3-4016-A5F4-81888E170ACB}" destId="{8CF94700-11E4-4155-9D68-14724929F8A6}" srcOrd="0" destOrd="0" parTransId="{9E779C7A-2658-4E72-8C03-0F5AC12B4926}" sibTransId="{6B2990CE-8268-42B6-9909-0E4392D566BF}"/>
    <dgm:cxn modelId="{AC889334-7983-4651-93F6-0D60D40A61C0}" srcId="{D049D6D4-47DD-4139-B5D3-AB17221D588C}" destId="{5F2E6587-FAC0-4DFF-A704-AE978E26B616}" srcOrd="0" destOrd="0" parTransId="{F9463A76-FF77-4817-AF9E-4DF10C5EC25F}" sibTransId="{635F28A1-D488-414C-A714-33F55DA522C8}"/>
    <dgm:cxn modelId="{425E073C-6B23-4E8F-9D1E-FDE99769F764}" type="presOf" srcId="{61A0FD02-FD84-46D6-B25D-AD3B72474F51}" destId="{2AB91938-617E-4CBA-930D-6AA3B6EDCD7B}" srcOrd="0" destOrd="0" presId="urn:microsoft.com/office/officeart/2005/8/layout/chevron2"/>
    <dgm:cxn modelId="{6A2FAF65-36D5-4A14-842A-BBF95CEF6F6F}" type="presOf" srcId="{47B63D78-A548-45DA-A6C2-1AED4892E015}" destId="{A43916D8-CE3D-4FE2-BB0F-A12040D30EFD}" srcOrd="0" destOrd="1" presId="urn:microsoft.com/office/officeart/2005/8/layout/chevron2"/>
    <dgm:cxn modelId="{2D210D47-294E-4DF2-B10D-0F1D0B386C22}" type="presOf" srcId="{F4036A48-E1E3-4016-A5F4-81888E170ACB}" destId="{E3657EDE-81A5-42EC-AC60-780084DCEC5C}" srcOrd="0" destOrd="0" presId="urn:microsoft.com/office/officeart/2005/8/layout/chevron2"/>
    <dgm:cxn modelId="{04D89649-1898-4CCF-A700-1C66CCEA456F}" srcId="{DE0513B8-C51C-48F6-9B8B-60747CD74E1E}" destId="{207DFD22-B28D-40F1-9E49-13351453C887}" srcOrd="0" destOrd="0" parTransId="{8F68BCBA-AF27-4178-8C99-BAAE921CDEF5}" sibTransId="{C0540E4D-4C27-4735-93F9-F3EA78ED157F}"/>
    <dgm:cxn modelId="{9684276F-A4EC-40A0-A9B1-D5CB75CF718A}" type="presOf" srcId="{207DFD22-B28D-40F1-9E49-13351453C887}" destId="{38F6CCE7-3E88-4FD1-9EFF-FBC5EA162591}" srcOrd="0" destOrd="0" presId="urn:microsoft.com/office/officeart/2005/8/layout/chevron2"/>
    <dgm:cxn modelId="{04B65051-E230-40EE-9E6B-DFA25B8AA91E}" type="presOf" srcId="{DE0513B8-C51C-48F6-9B8B-60747CD74E1E}" destId="{10ADF5BC-C835-4505-864B-2B7397D30FF5}" srcOrd="0" destOrd="0" presId="urn:microsoft.com/office/officeart/2005/8/layout/chevron2"/>
    <dgm:cxn modelId="{E5F8E386-EB8E-4055-84D4-51C77BB66C49}" type="presOf" srcId="{D049D6D4-47DD-4139-B5D3-AB17221D588C}" destId="{42FAE506-76D5-4A9F-B748-F324A045E9FF}" srcOrd="0" destOrd="0" presId="urn:microsoft.com/office/officeart/2005/8/layout/chevron2"/>
    <dgm:cxn modelId="{9E6EEF8C-F23E-419E-A82F-3910D0B5D702}" type="presOf" srcId="{8CF94700-11E4-4155-9D68-14724929F8A6}" destId="{AA7DFC9C-14C0-41D2-BA02-0DD653F134FB}" srcOrd="0" destOrd="0" presId="urn:microsoft.com/office/officeart/2005/8/layout/chevron2"/>
    <dgm:cxn modelId="{24E2C198-490B-44C2-8810-23FDB3FB0334}" type="presOf" srcId="{A9B21D42-956D-4E29-94D9-F25A48E47B22}" destId="{2AB91938-617E-4CBA-930D-6AA3B6EDCD7B}" srcOrd="0" destOrd="2" presId="urn:microsoft.com/office/officeart/2005/8/layout/chevron2"/>
    <dgm:cxn modelId="{85BF65B4-62A8-419E-8B69-AC9C8BE2BCC2}" type="presOf" srcId="{F4B9B7EE-FADE-4631-99CA-F7C52F3E6FAD}" destId="{2AB91938-617E-4CBA-930D-6AA3B6EDCD7B}" srcOrd="0" destOrd="1" presId="urn:microsoft.com/office/officeart/2005/8/layout/chevron2"/>
    <dgm:cxn modelId="{CD289BB7-EF6F-46FC-977A-F28908706488}" srcId="{DE0513B8-C51C-48F6-9B8B-60747CD74E1E}" destId="{8E1DBA25-EB78-4B8A-B50A-75EA17D418EF}" srcOrd="2" destOrd="0" parTransId="{EC940C03-D654-4339-8376-8AAD56767E28}" sibTransId="{319FE3EC-989C-44BB-BA3D-6F7F1BBEE22E}"/>
    <dgm:cxn modelId="{BEA93AC5-9408-4784-8CAD-387CE8C70C8B}" srcId="{8CF94700-11E4-4155-9D68-14724929F8A6}" destId="{A9B21D42-956D-4E29-94D9-F25A48E47B22}" srcOrd="2" destOrd="0" parTransId="{94C906BF-FFB8-4ED1-A2BB-A3ADEA39DA78}" sibTransId="{3521322D-A2FA-431C-8C20-5BD60FF67C8A}"/>
    <dgm:cxn modelId="{D95FDDDB-4E67-4F31-AD6A-99273384A960}" type="presOf" srcId="{5F2E6587-FAC0-4DFF-A704-AE978E26B616}" destId="{A43916D8-CE3D-4FE2-BB0F-A12040D30EFD}" srcOrd="0" destOrd="0" presId="urn:microsoft.com/office/officeart/2005/8/layout/chevron2"/>
    <dgm:cxn modelId="{7B01A0DC-6E49-4364-8936-BF774B8E1D9E}" srcId="{D049D6D4-47DD-4139-B5D3-AB17221D588C}" destId="{47B63D78-A548-45DA-A6C2-1AED4892E015}" srcOrd="1" destOrd="0" parTransId="{4482154C-61DD-4C94-B47B-23287AA6C5E7}" sibTransId="{FD2BB330-F339-414D-AD6B-243DC1112C45}"/>
    <dgm:cxn modelId="{F0A842E2-E68B-41A4-8D71-E151763F33B2}" srcId="{8CF94700-11E4-4155-9D68-14724929F8A6}" destId="{61A0FD02-FD84-46D6-B25D-AD3B72474F51}" srcOrd="0" destOrd="0" parTransId="{442050A1-7FC0-42FB-A863-D654FBF70173}" sibTransId="{B2BAE55E-6A87-4A20-BAD0-EB5AB1C5081E}"/>
    <dgm:cxn modelId="{97FE37EA-C3B3-41F0-9545-42313DC53F89}" srcId="{F4036A48-E1E3-4016-A5F4-81888E170ACB}" destId="{DE0513B8-C51C-48F6-9B8B-60747CD74E1E}" srcOrd="2" destOrd="0" parTransId="{132CAA5D-92E5-44C4-A223-62FA53F109E2}" sibTransId="{79CC2F3C-2404-46EA-BF75-34B75E954726}"/>
    <dgm:cxn modelId="{0F2288EA-0D98-4AC3-9C7B-F809C8AA596B}" srcId="{DE0513B8-C51C-48F6-9B8B-60747CD74E1E}" destId="{E7BBF12B-F740-4749-BCBD-FF02B356DD1B}" srcOrd="1" destOrd="0" parTransId="{D7C40CFE-1845-44F6-8E37-A2E6F75386F9}" sibTransId="{12EAB9CB-19B4-4A7B-9BF7-3E60C25C72D5}"/>
    <dgm:cxn modelId="{AFA6AEEA-7CDE-4CB1-BE98-FC3CF08BFA64}" srcId="{F4036A48-E1E3-4016-A5F4-81888E170ACB}" destId="{D049D6D4-47DD-4139-B5D3-AB17221D588C}" srcOrd="1" destOrd="0" parTransId="{D5E1C60F-F9E5-4AA5-996B-0CA9E939A899}" sibTransId="{0B13CB34-FADD-4D26-9E80-FDD6AB84989A}"/>
    <dgm:cxn modelId="{079D70F0-CC2A-4789-AEC5-CAAB5FFBBC38}" srcId="{8CF94700-11E4-4155-9D68-14724929F8A6}" destId="{F4B9B7EE-FADE-4631-99CA-F7C52F3E6FAD}" srcOrd="1" destOrd="0" parTransId="{BA086CC7-F90A-42F8-BFB3-AB75E0DA48CA}" sibTransId="{780C9C65-F2E1-485B-9422-16994226BCB4}"/>
    <dgm:cxn modelId="{F6849D57-DE0D-4EA6-BCCC-F8086977BD95}" type="presParOf" srcId="{E3657EDE-81A5-42EC-AC60-780084DCEC5C}" destId="{AFD014EA-4515-4199-B890-C55FF1986699}" srcOrd="0" destOrd="0" presId="urn:microsoft.com/office/officeart/2005/8/layout/chevron2"/>
    <dgm:cxn modelId="{E5321FF3-9861-4B1F-838E-9A6C7AF41494}" type="presParOf" srcId="{AFD014EA-4515-4199-B890-C55FF1986699}" destId="{AA7DFC9C-14C0-41D2-BA02-0DD653F134FB}" srcOrd="0" destOrd="0" presId="urn:microsoft.com/office/officeart/2005/8/layout/chevron2"/>
    <dgm:cxn modelId="{326CE199-BCFC-48F7-942C-2C02F981C157}" type="presParOf" srcId="{AFD014EA-4515-4199-B890-C55FF1986699}" destId="{2AB91938-617E-4CBA-930D-6AA3B6EDCD7B}" srcOrd="1" destOrd="0" presId="urn:microsoft.com/office/officeart/2005/8/layout/chevron2"/>
    <dgm:cxn modelId="{145B0714-10D9-49B3-A925-10619EBE409B}" type="presParOf" srcId="{E3657EDE-81A5-42EC-AC60-780084DCEC5C}" destId="{EFA44B05-40D8-43EF-BC24-59B4A3415D84}" srcOrd="1" destOrd="0" presId="urn:microsoft.com/office/officeart/2005/8/layout/chevron2"/>
    <dgm:cxn modelId="{E8CE9A6D-ECA8-491C-B0D1-CF0D00573B8B}" type="presParOf" srcId="{E3657EDE-81A5-42EC-AC60-780084DCEC5C}" destId="{66B02461-2C27-4BEC-AF6D-31102D3C086A}" srcOrd="2" destOrd="0" presId="urn:microsoft.com/office/officeart/2005/8/layout/chevron2"/>
    <dgm:cxn modelId="{429FB822-4488-436C-A193-92E3196E36A5}" type="presParOf" srcId="{66B02461-2C27-4BEC-AF6D-31102D3C086A}" destId="{42FAE506-76D5-4A9F-B748-F324A045E9FF}" srcOrd="0" destOrd="0" presId="urn:microsoft.com/office/officeart/2005/8/layout/chevron2"/>
    <dgm:cxn modelId="{C011E6E2-1C0D-4B96-B44C-0FE485ACB52C}" type="presParOf" srcId="{66B02461-2C27-4BEC-AF6D-31102D3C086A}" destId="{A43916D8-CE3D-4FE2-BB0F-A12040D30EFD}" srcOrd="1" destOrd="0" presId="urn:microsoft.com/office/officeart/2005/8/layout/chevron2"/>
    <dgm:cxn modelId="{D050C32D-7926-46FE-AAB2-8CC40277A7D2}" type="presParOf" srcId="{E3657EDE-81A5-42EC-AC60-780084DCEC5C}" destId="{B42FD67F-6C95-4399-8C9B-0A24F37757A6}" srcOrd="3" destOrd="0" presId="urn:microsoft.com/office/officeart/2005/8/layout/chevron2"/>
    <dgm:cxn modelId="{A2FF9022-64FD-4675-BDFB-092DD51D9F90}" type="presParOf" srcId="{E3657EDE-81A5-42EC-AC60-780084DCEC5C}" destId="{56B8E6C1-0865-4638-B401-D6B9E49B65A7}" srcOrd="4" destOrd="0" presId="urn:microsoft.com/office/officeart/2005/8/layout/chevron2"/>
    <dgm:cxn modelId="{E56F68D9-38B3-4C66-9282-4678E7F19C5D}" type="presParOf" srcId="{56B8E6C1-0865-4638-B401-D6B9E49B65A7}" destId="{10ADF5BC-C835-4505-864B-2B7397D30FF5}" srcOrd="0" destOrd="0" presId="urn:microsoft.com/office/officeart/2005/8/layout/chevron2"/>
    <dgm:cxn modelId="{8877D2D6-7652-491C-896E-158761330A87}" type="presParOf" srcId="{56B8E6C1-0865-4638-B401-D6B9E49B65A7}" destId="{38F6CCE7-3E88-4FD1-9EFF-FBC5EA16259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2EE39A-A119-4372-8279-226623B24D8D}" type="doc">
      <dgm:prSet loTypeId="urn:microsoft.com/office/officeart/2005/8/layout/matrix1" loCatId="matrix" qsTypeId="urn:microsoft.com/office/officeart/2005/8/quickstyle/simple2" qsCatId="simple" csTypeId="urn:microsoft.com/office/officeart/2005/8/colors/colorful4" csCatId="colorful" phldr="1"/>
      <dgm:spPr/>
      <dgm:t>
        <a:bodyPr/>
        <a:lstStyle/>
        <a:p>
          <a:endParaRPr lang="en-US"/>
        </a:p>
      </dgm:t>
    </dgm:pt>
    <dgm:pt modelId="{AD56F9EE-8E42-4359-9001-FB7D13F02F64}">
      <dgm:prSet/>
      <dgm:spPr/>
      <dgm:t>
        <a:bodyPr/>
        <a:lstStyle/>
        <a:p>
          <a:r>
            <a:rPr lang="en-US" baseline="0" dirty="0"/>
            <a:t>Extract Policy resources from an existing environment</a:t>
          </a:r>
          <a:endParaRPr lang="en-US" dirty="0"/>
        </a:p>
      </dgm:t>
    </dgm:pt>
    <dgm:pt modelId="{4D0A9A41-E143-498D-904E-22C35C0BEE53}" type="parTrans" cxnId="{9417874B-5B5E-4385-BD60-7C0C7A96FD39}">
      <dgm:prSet/>
      <dgm:spPr/>
      <dgm:t>
        <a:bodyPr/>
        <a:lstStyle/>
        <a:p>
          <a:endParaRPr lang="en-US"/>
        </a:p>
      </dgm:t>
    </dgm:pt>
    <dgm:pt modelId="{0FD34CE0-8049-4045-9424-2542D0D400D1}" type="sibTrans" cxnId="{9417874B-5B5E-4385-BD60-7C0C7A96FD39}">
      <dgm:prSet/>
      <dgm:spPr/>
      <dgm:t>
        <a:bodyPr/>
        <a:lstStyle/>
        <a:p>
          <a:endParaRPr lang="en-US"/>
        </a:p>
      </dgm:t>
    </dgm:pt>
    <dgm:pt modelId="{7AE9282F-E5B6-46D5-A4D2-85C3ADC5E283}">
      <dgm:prSet/>
      <dgm:spPr/>
      <dgm:t>
        <a:bodyPr/>
        <a:lstStyle/>
        <a:p>
          <a:r>
            <a:rPr lang="en-US" baseline="0" dirty="0"/>
            <a:t>Document deployed Policy resources in Markdown and CSV</a:t>
          </a:r>
          <a:endParaRPr lang="en-US" dirty="0"/>
        </a:p>
      </dgm:t>
    </dgm:pt>
    <dgm:pt modelId="{7A03BABF-DFE2-47E4-AA51-406BDC40C718}" type="parTrans" cxnId="{9B355C9F-65A8-46BF-9B17-499671E905AC}">
      <dgm:prSet/>
      <dgm:spPr/>
      <dgm:t>
        <a:bodyPr/>
        <a:lstStyle/>
        <a:p>
          <a:endParaRPr lang="en-US"/>
        </a:p>
      </dgm:t>
    </dgm:pt>
    <dgm:pt modelId="{DA353004-D975-4A6F-9B68-82FDB31E1872}" type="sibTrans" cxnId="{9B355C9F-65A8-46BF-9B17-499671E905AC}">
      <dgm:prSet/>
      <dgm:spPr/>
      <dgm:t>
        <a:bodyPr/>
        <a:lstStyle/>
        <a:p>
          <a:endParaRPr lang="en-US"/>
        </a:p>
      </dgm:t>
    </dgm:pt>
    <dgm:pt modelId="{DE2A4A10-B379-4F5B-844D-39FB0846C622}">
      <dgm:prSet/>
      <dgm:spPr/>
      <dgm:t>
        <a:bodyPr/>
        <a:lstStyle/>
        <a:p>
          <a:r>
            <a:rPr lang="en-US" baseline="0" dirty="0"/>
            <a:t>Create DeployIfNotExists and Modify remediation tasks in bulk</a:t>
          </a:r>
          <a:endParaRPr lang="en-US" dirty="0"/>
        </a:p>
      </dgm:t>
    </dgm:pt>
    <dgm:pt modelId="{4C02D008-637E-4432-9E18-BA698A788A3C}" type="parTrans" cxnId="{92DA0C45-751F-472F-BD7E-40198C34463C}">
      <dgm:prSet/>
      <dgm:spPr/>
      <dgm:t>
        <a:bodyPr/>
        <a:lstStyle/>
        <a:p>
          <a:endParaRPr lang="en-US"/>
        </a:p>
      </dgm:t>
    </dgm:pt>
    <dgm:pt modelId="{391917B8-D9C2-47A0-9528-FF689ED12BEC}" type="sibTrans" cxnId="{92DA0C45-751F-472F-BD7E-40198C34463C}">
      <dgm:prSet/>
      <dgm:spPr/>
      <dgm:t>
        <a:bodyPr/>
        <a:lstStyle/>
        <a:p>
          <a:endParaRPr lang="en-US"/>
        </a:p>
      </dgm:t>
    </dgm:pt>
    <dgm:pt modelId="{5617ECCB-B55F-49D8-8B17-5C12A83D4CB6}">
      <dgm:prSet/>
      <dgm:spPr/>
      <dgm:t>
        <a:bodyPr/>
        <a:lstStyle/>
        <a:p>
          <a:r>
            <a:rPr lang="en-US" dirty="0"/>
            <a:t>More</a:t>
          </a:r>
        </a:p>
      </dgm:t>
    </dgm:pt>
    <dgm:pt modelId="{E1A4CDE1-6905-452E-ACDD-40BB356CB7DF}" type="parTrans" cxnId="{4C972266-BF97-4BB3-8A0A-F9AB742B4C12}">
      <dgm:prSet/>
      <dgm:spPr/>
      <dgm:t>
        <a:bodyPr/>
        <a:lstStyle/>
        <a:p>
          <a:endParaRPr lang="en-US"/>
        </a:p>
      </dgm:t>
    </dgm:pt>
    <dgm:pt modelId="{30384F72-8C35-42AE-86FC-E74B6CC82C56}" type="sibTrans" cxnId="{4C972266-BF97-4BB3-8A0A-F9AB742B4C12}">
      <dgm:prSet/>
      <dgm:spPr/>
      <dgm:t>
        <a:bodyPr/>
        <a:lstStyle/>
        <a:p>
          <a:endParaRPr lang="en-US"/>
        </a:p>
      </dgm:t>
    </dgm:pt>
    <dgm:pt modelId="{E560F42F-9702-46F3-A242-13672B7E8F7B}">
      <dgm:prSet/>
      <dgm:spPr/>
      <dgm:t>
        <a:bodyPr/>
        <a:lstStyle/>
        <a:p>
          <a:r>
            <a:rPr lang="en-US" dirty="0"/>
            <a:t>Operating</a:t>
          </a:r>
        </a:p>
      </dgm:t>
    </dgm:pt>
    <dgm:pt modelId="{6AE48D33-04DF-4A43-B350-DC4522FD1A63}" type="parTrans" cxnId="{FBC03428-D1A9-4DE1-B978-FC4E1EC6CD80}">
      <dgm:prSet/>
      <dgm:spPr/>
      <dgm:t>
        <a:bodyPr/>
        <a:lstStyle/>
        <a:p>
          <a:endParaRPr lang="en-US"/>
        </a:p>
      </dgm:t>
    </dgm:pt>
    <dgm:pt modelId="{F611337D-B879-4999-ADF1-2C283CDB1BF9}" type="sibTrans" cxnId="{FBC03428-D1A9-4DE1-B978-FC4E1EC6CD80}">
      <dgm:prSet/>
      <dgm:spPr/>
    </dgm:pt>
    <dgm:pt modelId="{2F3BB920-921C-444F-806F-81EB22AB9219}" type="pres">
      <dgm:prSet presAssocID="{CD2EE39A-A119-4372-8279-226623B24D8D}" presName="diagram" presStyleCnt="0">
        <dgm:presLayoutVars>
          <dgm:chMax val="1"/>
          <dgm:dir/>
          <dgm:animLvl val="ctr"/>
          <dgm:resizeHandles val="exact"/>
        </dgm:presLayoutVars>
      </dgm:prSet>
      <dgm:spPr/>
    </dgm:pt>
    <dgm:pt modelId="{9FB64930-5714-44ED-B8F3-BD33C251E9F8}" type="pres">
      <dgm:prSet presAssocID="{CD2EE39A-A119-4372-8279-226623B24D8D}" presName="matrix" presStyleCnt="0"/>
      <dgm:spPr/>
    </dgm:pt>
    <dgm:pt modelId="{C3B812C2-A41B-47CB-94E0-04DEF72539ED}" type="pres">
      <dgm:prSet presAssocID="{CD2EE39A-A119-4372-8279-226623B24D8D}" presName="tile1" presStyleLbl="node1" presStyleIdx="0" presStyleCnt="4"/>
      <dgm:spPr/>
    </dgm:pt>
    <dgm:pt modelId="{148B0BF7-9814-4C86-B41D-4C49549D7D50}" type="pres">
      <dgm:prSet presAssocID="{CD2EE39A-A119-4372-8279-226623B24D8D}" presName="tile1text" presStyleLbl="node1" presStyleIdx="0" presStyleCnt="4">
        <dgm:presLayoutVars>
          <dgm:chMax val="0"/>
          <dgm:chPref val="0"/>
          <dgm:bulletEnabled val="1"/>
        </dgm:presLayoutVars>
      </dgm:prSet>
      <dgm:spPr/>
    </dgm:pt>
    <dgm:pt modelId="{63ADF212-1283-4571-A2C0-55A535F74954}" type="pres">
      <dgm:prSet presAssocID="{CD2EE39A-A119-4372-8279-226623B24D8D}" presName="tile2" presStyleLbl="node1" presStyleIdx="1" presStyleCnt="4"/>
      <dgm:spPr/>
    </dgm:pt>
    <dgm:pt modelId="{D983BAF2-3F6A-431C-81FA-F4E9D8264F83}" type="pres">
      <dgm:prSet presAssocID="{CD2EE39A-A119-4372-8279-226623B24D8D}" presName="tile2text" presStyleLbl="node1" presStyleIdx="1" presStyleCnt="4">
        <dgm:presLayoutVars>
          <dgm:chMax val="0"/>
          <dgm:chPref val="0"/>
          <dgm:bulletEnabled val="1"/>
        </dgm:presLayoutVars>
      </dgm:prSet>
      <dgm:spPr/>
    </dgm:pt>
    <dgm:pt modelId="{7348AA41-70BE-4FE8-A4C3-5A1C5E19850C}" type="pres">
      <dgm:prSet presAssocID="{CD2EE39A-A119-4372-8279-226623B24D8D}" presName="tile3" presStyleLbl="node1" presStyleIdx="2" presStyleCnt="4"/>
      <dgm:spPr/>
    </dgm:pt>
    <dgm:pt modelId="{75E7E828-A433-4F26-B4C1-21019FE24DF2}" type="pres">
      <dgm:prSet presAssocID="{CD2EE39A-A119-4372-8279-226623B24D8D}" presName="tile3text" presStyleLbl="node1" presStyleIdx="2" presStyleCnt="4">
        <dgm:presLayoutVars>
          <dgm:chMax val="0"/>
          <dgm:chPref val="0"/>
          <dgm:bulletEnabled val="1"/>
        </dgm:presLayoutVars>
      </dgm:prSet>
      <dgm:spPr/>
    </dgm:pt>
    <dgm:pt modelId="{7A4329F4-FF20-49AD-9D81-F5B5BAD78CEB}" type="pres">
      <dgm:prSet presAssocID="{CD2EE39A-A119-4372-8279-226623B24D8D}" presName="tile4" presStyleLbl="node1" presStyleIdx="3" presStyleCnt="4"/>
      <dgm:spPr/>
    </dgm:pt>
    <dgm:pt modelId="{3876402D-2C81-452F-AC1B-3F8171CC2A9D}" type="pres">
      <dgm:prSet presAssocID="{CD2EE39A-A119-4372-8279-226623B24D8D}" presName="tile4text" presStyleLbl="node1" presStyleIdx="3" presStyleCnt="4">
        <dgm:presLayoutVars>
          <dgm:chMax val="0"/>
          <dgm:chPref val="0"/>
          <dgm:bulletEnabled val="1"/>
        </dgm:presLayoutVars>
      </dgm:prSet>
      <dgm:spPr/>
    </dgm:pt>
    <dgm:pt modelId="{FB746889-0B2E-4B99-84A4-CA98C72D7949}" type="pres">
      <dgm:prSet presAssocID="{CD2EE39A-A119-4372-8279-226623B24D8D}" presName="centerTile" presStyleLbl="fgShp" presStyleIdx="0" presStyleCnt="1">
        <dgm:presLayoutVars>
          <dgm:chMax val="0"/>
          <dgm:chPref val="0"/>
        </dgm:presLayoutVars>
      </dgm:prSet>
      <dgm:spPr/>
    </dgm:pt>
  </dgm:ptLst>
  <dgm:cxnLst>
    <dgm:cxn modelId="{9FD31F04-1627-449D-97EB-F106BBF48DBB}" type="presOf" srcId="{7AE9282F-E5B6-46D5-A4D2-85C3ADC5E283}" destId="{63ADF212-1283-4571-A2C0-55A535F74954}" srcOrd="0" destOrd="0" presId="urn:microsoft.com/office/officeart/2005/8/layout/matrix1"/>
    <dgm:cxn modelId="{3AAB6012-BC02-444E-A550-91D3D57D88F7}" type="presOf" srcId="{AD56F9EE-8E42-4359-9001-FB7D13F02F64}" destId="{C3B812C2-A41B-47CB-94E0-04DEF72539ED}" srcOrd="0" destOrd="0" presId="urn:microsoft.com/office/officeart/2005/8/layout/matrix1"/>
    <dgm:cxn modelId="{0E521017-486B-478A-BA45-B570212A88E2}" type="presOf" srcId="{7AE9282F-E5B6-46D5-A4D2-85C3ADC5E283}" destId="{D983BAF2-3F6A-431C-81FA-F4E9D8264F83}" srcOrd="1" destOrd="0" presId="urn:microsoft.com/office/officeart/2005/8/layout/matrix1"/>
    <dgm:cxn modelId="{6884AD21-2CD5-4B1A-AA78-87C8D148A15B}" type="presOf" srcId="{DE2A4A10-B379-4F5B-844D-39FB0846C622}" destId="{7348AA41-70BE-4FE8-A4C3-5A1C5E19850C}" srcOrd="0" destOrd="0" presId="urn:microsoft.com/office/officeart/2005/8/layout/matrix1"/>
    <dgm:cxn modelId="{FBC03428-D1A9-4DE1-B978-FC4E1EC6CD80}" srcId="{CD2EE39A-A119-4372-8279-226623B24D8D}" destId="{E560F42F-9702-46F3-A242-13672B7E8F7B}" srcOrd="0" destOrd="0" parTransId="{6AE48D33-04DF-4A43-B350-DC4522FD1A63}" sibTransId="{F611337D-B879-4999-ADF1-2C283CDB1BF9}"/>
    <dgm:cxn modelId="{74BE272D-9E77-466F-807A-1AB5E9F1E8CF}" type="presOf" srcId="{5617ECCB-B55F-49D8-8B17-5C12A83D4CB6}" destId="{3876402D-2C81-452F-AC1B-3F8171CC2A9D}" srcOrd="1" destOrd="0" presId="urn:microsoft.com/office/officeart/2005/8/layout/matrix1"/>
    <dgm:cxn modelId="{7A81BE2F-9929-411F-8634-48ADB902C1B7}" type="presOf" srcId="{AD56F9EE-8E42-4359-9001-FB7D13F02F64}" destId="{148B0BF7-9814-4C86-B41D-4C49549D7D50}" srcOrd="1" destOrd="0" presId="urn:microsoft.com/office/officeart/2005/8/layout/matrix1"/>
    <dgm:cxn modelId="{11EACF60-CBB1-4A9F-B9FF-1D2AC1B44A61}" type="presOf" srcId="{DE2A4A10-B379-4F5B-844D-39FB0846C622}" destId="{75E7E828-A433-4F26-B4C1-21019FE24DF2}" srcOrd="1" destOrd="0" presId="urn:microsoft.com/office/officeart/2005/8/layout/matrix1"/>
    <dgm:cxn modelId="{92DA0C45-751F-472F-BD7E-40198C34463C}" srcId="{E560F42F-9702-46F3-A242-13672B7E8F7B}" destId="{DE2A4A10-B379-4F5B-844D-39FB0846C622}" srcOrd="2" destOrd="0" parTransId="{4C02D008-637E-4432-9E18-BA698A788A3C}" sibTransId="{391917B8-D9C2-47A0-9528-FF689ED12BEC}"/>
    <dgm:cxn modelId="{4C972266-BF97-4BB3-8A0A-F9AB742B4C12}" srcId="{E560F42F-9702-46F3-A242-13672B7E8F7B}" destId="{5617ECCB-B55F-49D8-8B17-5C12A83D4CB6}" srcOrd="3" destOrd="0" parTransId="{E1A4CDE1-6905-452E-ACDD-40BB356CB7DF}" sibTransId="{30384F72-8C35-42AE-86FC-E74B6CC82C56}"/>
    <dgm:cxn modelId="{9417874B-5B5E-4385-BD60-7C0C7A96FD39}" srcId="{E560F42F-9702-46F3-A242-13672B7E8F7B}" destId="{AD56F9EE-8E42-4359-9001-FB7D13F02F64}" srcOrd="0" destOrd="0" parTransId="{4D0A9A41-E143-498D-904E-22C35C0BEE53}" sibTransId="{0FD34CE0-8049-4045-9424-2542D0D400D1}"/>
    <dgm:cxn modelId="{6B357056-34BB-410D-A2D2-B820225DAF1B}" type="presOf" srcId="{5617ECCB-B55F-49D8-8B17-5C12A83D4CB6}" destId="{7A4329F4-FF20-49AD-9D81-F5B5BAD78CEB}" srcOrd="0" destOrd="0" presId="urn:microsoft.com/office/officeart/2005/8/layout/matrix1"/>
    <dgm:cxn modelId="{E615F47C-9806-46E2-986E-4C040FBE2731}" type="presOf" srcId="{CD2EE39A-A119-4372-8279-226623B24D8D}" destId="{2F3BB920-921C-444F-806F-81EB22AB9219}" srcOrd="0" destOrd="0" presId="urn:microsoft.com/office/officeart/2005/8/layout/matrix1"/>
    <dgm:cxn modelId="{CCD4308D-F587-4DF0-8067-8EB160C5D9EA}" type="presOf" srcId="{E560F42F-9702-46F3-A242-13672B7E8F7B}" destId="{FB746889-0B2E-4B99-84A4-CA98C72D7949}" srcOrd="0" destOrd="0" presId="urn:microsoft.com/office/officeart/2005/8/layout/matrix1"/>
    <dgm:cxn modelId="{9B355C9F-65A8-46BF-9B17-499671E905AC}" srcId="{E560F42F-9702-46F3-A242-13672B7E8F7B}" destId="{7AE9282F-E5B6-46D5-A4D2-85C3ADC5E283}" srcOrd="1" destOrd="0" parTransId="{7A03BABF-DFE2-47E4-AA51-406BDC40C718}" sibTransId="{DA353004-D975-4A6F-9B68-82FDB31E1872}"/>
    <dgm:cxn modelId="{307BD817-38D9-48B4-AA0F-864B1E33C247}" type="presParOf" srcId="{2F3BB920-921C-444F-806F-81EB22AB9219}" destId="{9FB64930-5714-44ED-B8F3-BD33C251E9F8}" srcOrd="0" destOrd="0" presId="urn:microsoft.com/office/officeart/2005/8/layout/matrix1"/>
    <dgm:cxn modelId="{3AE38E53-982A-4917-93E2-16667507A6B1}" type="presParOf" srcId="{9FB64930-5714-44ED-B8F3-BD33C251E9F8}" destId="{C3B812C2-A41B-47CB-94E0-04DEF72539ED}" srcOrd="0" destOrd="0" presId="urn:microsoft.com/office/officeart/2005/8/layout/matrix1"/>
    <dgm:cxn modelId="{F523CC25-03B2-4F29-89CA-F7EB044D4AEF}" type="presParOf" srcId="{9FB64930-5714-44ED-B8F3-BD33C251E9F8}" destId="{148B0BF7-9814-4C86-B41D-4C49549D7D50}" srcOrd="1" destOrd="0" presId="urn:microsoft.com/office/officeart/2005/8/layout/matrix1"/>
    <dgm:cxn modelId="{FC61220C-372A-450B-AF55-0F498A845D14}" type="presParOf" srcId="{9FB64930-5714-44ED-B8F3-BD33C251E9F8}" destId="{63ADF212-1283-4571-A2C0-55A535F74954}" srcOrd="2" destOrd="0" presId="urn:microsoft.com/office/officeart/2005/8/layout/matrix1"/>
    <dgm:cxn modelId="{DCB3145A-A9C7-47D4-8167-8F53201C17D9}" type="presParOf" srcId="{9FB64930-5714-44ED-B8F3-BD33C251E9F8}" destId="{D983BAF2-3F6A-431C-81FA-F4E9D8264F83}" srcOrd="3" destOrd="0" presId="urn:microsoft.com/office/officeart/2005/8/layout/matrix1"/>
    <dgm:cxn modelId="{C27D6F88-2DC5-4C77-AF46-EF8D4CF0E8E0}" type="presParOf" srcId="{9FB64930-5714-44ED-B8F3-BD33C251E9F8}" destId="{7348AA41-70BE-4FE8-A4C3-5A1C5E19850C}" srcOrd="4" destOrd="0" presId="urn:microsoft.com/office/officeart/2005/8/layout/matrix1"/>
    <dgm:cxn modelId="{01C7E9EF-2EA8-40C9-82C0-1BE89BBA7ECA}" type="presParOf" srcId="{9FB64930-5714-44ED-B8F3-BD33C251E9F8}" destId="{75E7E828-A433-4F26-B4C1-21019FE24DF2}" srcOrd="5" destOrd="0" presId="urn:microsoft.com/office/officeart/2005/8/layout/matrix1"/>
    <dgm:cxn modelId="{6DC20A0A-4268-49E7-AA39-3047F3A0C8C6}" type="presParOf" srcId="{9FB64930-5714-44ED-B8F3-BD33C251E9F8}" destId="{7A4329F4-FF20-49AD-9D81-F5B5BAD78CEB}" srcOrd="6" destOrd="0" presId="urn:microsoft.com/office/officeart/2005/8/layout/matrix1"/>
    <dgm:cxn modelId="{D30674EF-7D26-4A6D-B304-6558BD4C84C5}" type="presParOf" srcId="{9FB64930-5714-44ED-B8F3-BD33C251E9F8}" destId="{3876402D-2C81-452F-AC1B-3F8171CC2A9D}" srcOrd="7" destOrd="0" presId="urn:microsoft.com/office/officeart/2005/8/layout/matrix1"/>
    <dgm:cxn modelId="{5BBCC036-DE9A-4BA7-BBCF-E362D0925B3C}" type="presParOf" srcId="{2F3BB920-921C-444F-806F-81EB22AB9219}" destId="{FB746889-0B2E-4B99-84A4-CA98C72D7949}"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21B4D-6C7C-4D9F-9CBF-D247DCEA94EE}">
      <dsp:nvSpPr>
        <dsp:cNvPr id="0" name=""/>
        <dsp:cNvSpPr/>
      </dsp:nvSpPr>
      <dsp:spPr>
        <a:xfrm>
          <a:off x="4570095" y="1674"/>
          <a:ext cx="6855142" cy="1328148"/>
        </a:xfrm>
        <a:prstGeom prst="rightArrow">
          <a:avLst>
            <a:gd name="adj1" fmla="val 75000"/>
            <a:gd name="adj2" fmla="val 50000"/>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baseline="0"/>
            <a:t>Policy definitions</a:t>
          </a:r>
          <a:endParaRPr lang="en-US" sz="1400" kern="1200"/>
        </a:p>
        <a:p>
          <a:pPr marL="114300" lvl="1" indent="-114300" algn="l" defTabSz="622300">
            <a:lnSpc>
              <a:spcPct val="90000"/>
            </a:lnSpc>
            <a:spcBef>
              <a:spcPct val="0"/>
            </a:spcBef>
            <a:spcAft>
              <a:spcPct val="15000"/>
            </a:spcAft>
            <a:buChar char="•"/>
          </a:pPr>
          <a:r>
            <a:rPr lang="en-US" sz="1400" kern="1200" baseline="0"/>
            <a:t>Initiative definitions</a:t>
          </a:r>
          <a:endParaRPr lang="en-US" sz="1400" kern="1200"/>
        </a:p>
        <a:p>
          <a:pPr marL="114300" lvl="1" indent="-114300" algn="l" defTabSz="622300">
            <a:lnSpc>
              <a:spcPct val="90000"/>
            </a:lnSpc>
            <a:spcBef>
              <a:spcPct val="0"/>
            </a:spcBef>
            <a:spcAft>
              <a:spcPct val="15000"/>
            </a:spcAft>
            <a:buChar char="•"/>
          </a:pPr>
          <a:r>
            <a:rPr lang="en-US" sz="1400" kern="1200" baseline="0"/>
            <a:t>Policy assignments</a:t>
          </a:r>
          <a:endParaRPr lang="en-US" sz="1400" kern="1200"/>
        </a:p>
        <a:p>
          <a:pPr marL="114300" lvl="1" indent="-114300" algn="l" defTabSz="622300">
            <a:lnSpc>
              <a:spcPct val="90000"/>
            </a:lnSpc>
            <a:spcBef>
              <a:spcPct val="0"/>
            </a:spcBef>
            <a:spcAft>
              <a:spcPct val="15000"/>
            </a:spcAft>
            <a:buChar char="•"/>
          </a:pPr>
          <a:r>
            <a:rPr lang="en-US" sz="1400" b="1" kern="1200" baseline="0" dirty="0"/>
            <a:t>Policy exemptions</a:t>
          </a:r>
          <a:endParaRPr lang="en-US" sz="1400" b="1" kern="1200" dirty="0"/>
        </a:p>
      </dsp:txBody>
      <dsp:txXfrm>
        <a:off x="4570095" y="167693"/>
        <a:ext cx="6357087" cy="996111"/>
      </dsp:txXfrm>
    </dsp:sp>
    <dsp:sp modelId="{79692FDB-B3AD-40E5-9AE4-96943424940F}">
      <dsp:nvSpPr>
        <dsp:cNvPr id="0" name=""/>
        <dsp:cNvSpPr/>
      </dsp:nvSpPr>
      <dsp:spPr>
        <a:xfrm>
          <a:off x="0" y="1674"/>
          <a:ext cx="4570095" cy="1328148"/>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baseline="0" dirty="0"/>
            <a:t>Efficiently managing Policies at scale</a:t>
          </a:r>
          <a:endParaRPr lang="en-US" sz="3400" kern="1200" dirty="0"/>
        </a:p>
      </dsp:txBody>
      <dsp:txXfrm>
        <a:off x="64835" y="66509"/>
        <a:ext cx="4440425" cy="1198478"/>
      </dsp:txXfrm>
    </dsp:sp>
    <dsp:sp modelId="{99B3ADF3-809A-4911-85F1-1F9FAB2177C5}">
      <dsp:nvSpPr>
        <dsp:cNvPr id="0" name=""/>
        <dsp:cNvSpPr/>
      </dsp:nvSpPr>
      <dsp:spPr>
        <a:xfrm>
          <a:off x="4570095" y="1462637"/>
          <a:ext cx="6855142" cy="1328148"/>
        </a:xfrm>
        <a:prstGeom prst="rightArrow">
          <a:avLst>
            <a:gd name="adj1" fmla="val 75000"/>
            <a:gd name="adj2" fmla="val 50000"/>
          </a:avLst>
        </a:prstGeom>
        <a:solidFill>
          <a:schemeClr val="accent4">
            <a:tint val="40000"/>
            <a:alpha val="90000"/>
            <a:hueOff val="1111404"/>
            <a:satOff val="12518"/>
            <a:lumOff val="1440"/>
            <a:alphaOff val="0"/>
          </a:schemeClr>
        </a:solidFill>
        <a:ln w="10795" cap="flat" cmpd="sng" algn="ctr">
          <a:solidFill>
            <a:schemeClr val="accent4">
              <a:tint val="40000"/>
              <a:alpha val="90000"/>
              <a:hueOff val="1111404"/>
              <a:satOff val="12518"/>
              <a:lumOff val="14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baseline="0"/>
            <a:t>Feature branches</a:t>
          </a:r>
          <a:endParaRPr lang="en-US" sz="1400" kern="1200"/>
        </a:p>
        <a:p>
          <a:pPr marL="114300" lvl="1" indent="-114300" algn="l" defTabSz="622300">
            <a:lnSpc>
              <a:spcPct val="90000"/>
            </a:lnSpc>
            <a:spcBef>
              <a:spcPct val="0"/>
            </a:spcBef>
            <a:spcAft>
              <a:spcPct val="15000"/>
            </a:spcAft>
            <a:buChar char="•"/>
          </a:pPr>
          <a:r>
            <a:rPr lang="en-US" sz="1400" kern="1200" baseline="0"/>
            <a:t>Pull requests</a:t>
          </a:r>
          <a:endParaRPr lang="en-US" sz="1400" kern="1200"/>
        </a:p>
        <a:p>
          <a:pPr marL="114300" lvl="1" indent="-114300" algn="l" defTabSz="622300">
            <a:lnSpc>
              <a:spcPct val="90000"/>
            </a:lnSpc>
            <a:spcBef>
              <a:spcPct val="0"/>
            </a:spcBef>
            <a:spcAft>
              <a:spcPct val="15000"/>
            </a:spcAft>
            <a:buChar char="•"/>
          </a:pPr>
          <a:r>
            <a:rPr lang="en-US" sz="1400" kern="1200" baseline="0" dirty="0"/>
            <a:t>Prod stage approvals based on defined plan</a:t>
          </a:r>
          <a:endParaRPr lang="en-US" sz="1400" kern="1200" dirty="0"/>
        </a:p>
        <a:p>
          <a:pPr marL="114300" lvl="1" indent="-114300" algn="l" defTabSz="622300">
            <a:lnSpc>
              <a:spcPct val="90000"/>
            </a:lnSpc>
            <a:spcBef>
              <a:spcPct val="0"/>
            </a:spcBef>
            <a:spcAft>
              <a:spcPct val="15000"/>
            </a:spcAft>
            <a:buChar char="•"/>
          </a:pPr>
          <a:r>
            <a:rPr lang="en-US" sz="1400" kern="1200"/>
            <a:t>Least privilege based</a:t>
          </a:r>
          <a:endParaRPr lang="en-US" sz="1400" kern="1200" dirty="0"/>
        </a:p>
      </dsp:txBody>
      <dsp:txXfrm>
        <a:off x="4570095" y="1628656"/>
        <a:ext cx="6357087" cy="996111"/>
      </dsp:txXfrm>
    </dsp:sp>
    <dsp:sp modelId="{450444A7-B6C3-4E8B-AE61-8F0D2FD3AE98}">
      <dsp:nvSpPr>
        <dsp:cNvPr id="0" name=""/>
        <dsp:cNvSpPr/>
      </dsp:nvSpPr>
      <dsp:spPr>
        <a:xfrm>
          <a:off x="0" y="1462637"/>
          <a:ext cx="4570095" cy="1328148"/>
        </a:xfrm>
        <a:prstGeom prst="roundRect">
          <a:avLst/>
        </a:prstGeom>
        <a:solidFill>
          <a:schemeClr val="accent4">
            <a:hueOff val="665109"/>
            <a:satOff val="0"/>
            <a:lumOff val="516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baseline="0"/>
            <a:t>Simple DevOps flow based on GitHub flow</a:t>
          </a:r>
          <a:endParaRPr lang="en-US" sz="3400" kern="1200"/>
        </a:p>
      </dsp:txBody>
      <dsp:txXfrm>
        <a:off x="64835" y="1527472"/>
        <a:ext cx="4440425" cy="1198478"/>
      </dsp:txXfrm>
    </dsp:sp>
    <dsp:sp modelId="{6B62C22D-678A-43EA-9062-6C35D82345FB}">
      <dsp:nvSpPr>
        <dsp:cNvPr id="0" name=""/>
        <dsp:cNvSpPr/>
      </dsp:nvSpPr>
      <dsp:spPr>
        <a:xfrm>
          <a:off x="4570095" y="2923599"/>
          <a:ext cx="6855142" cy="1328148"/>
        </a:xfrm>
        <a:prstGeom prst="rightArrow">
          <a:avLst>
            <a:gd name="adj1" fmla="val 75000"/>
            <a:gd name="adj2" fmla="val 50000"/>
          </a:avLst>
        </a:prstGeom>
        <a:solidFill>
          <a:schemeClr val="accent4">
            <a:tint val="40000"/>
            <a:alpha val="90000"/>
            <a:hueOff val="2222807"/>
            <a:satOff val="25035"/>
            <a:lumOff val="2880"/>
            <a:alphaOff val="0"/>
          </a:schemeClr>
        </a:solidFill>
        <a:ln w="10795" cap="flat" cmpd="sng" algn="ctr">
          <a:solidFill>
            <a:schemeClr val="accent4">
              <a:tint val="40000"/>
              <a:alpha val="90000"/>
              <a:hueOff val="2222807"/>
              <a:satOff val="25035"/>
              <a:lumOff val="28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Define desired state</a:t>
          </a:r>
        </a:p>
        <a:p>
          <a:pPr marL="114300" lvl="1" indent="-114300" algn="l" defTabSz="622300">
            <a:lnSpc>
              <a:spcPct val="90000"/>
            </a:lnSpc>
            <a:spcBef>
              <a:spcPct val="0"/>
            </a:spcBef>
            <a:spcAft>
              <a:spcPct val="15000"/>
            </a:spcAft>
            <a:buChar char="•"/>
          </a:pPr>
          <a:r>
            <a:rPr lang="en-US" sz="1400" kern="1200" dirty="0"/>
            <a:t>Assignments without copy/paste</a:t>
          </a:r>
        </a:p>
        <a:p>
          <a:pPr marL="114300" lvl="1" indent="-114300" algn="l" defTabSz="622300">
            <a:lnSpc>
              <a:spcPct val="90000"/>
            </a:lnSpc>
            <a:spcBef>
              <a:spcPct val="0"/>
            </a:spcBef>
            <a:spcAft>
              <a:spcPct val="15000"/>
            </a:spcAft>
            <a:buChar char="•"/>
          </a:pPr>
          <a:r>
            <a:rPr lang="en-US" sz="1400" kern="1200" dirty="0"/>
            <a:t>Excel for effect settings instead of JSON</a:t>
          </a:r>
        </a:p>
        <a:p>
          <a:pPr marL="114300" lvl="1" indent="-114300" algn="l" defTabSz="622300">
            <a:lnSpc>
              <a:spcPct val="90000"/>
            </a:lnSpc>
            <a:spcBef>
              <a:spcPct val="0"/>
            </a:spcBef>
            <a:spcAft>
              <a:spcPct val="15000"/>
            </a:spcAft>
            <a:buChar char="•"/>
          </a:pPr>
          <a:r>
            <a:rPr lang="en-US" sz="1400" kern="1200" dirty="0"/>
            <a:t>Excel for managing Exemptions instead of JSON</a:t>
          </a:r>
        </a:p>
      </dsp:txBody>
      <dsp:txXfrm>
        <a:off x="4570095" y="3089618"/>
        <a:ext cx="6357087" cy="996111"/>
      </dsp:txXfrm>
    </dsp:sp>
    <dsp:sp modelId="{26F5C99C-8A96-4602-8DC3-F22577709F61}">
      <dsp:nvSpPr>
        <dsp:cNvPr id="0" name=""/>
        <dsp:cNvSpPr/>
      </dsp:nvSpPr>
      <dsp:spPr>
        <a:xfrm>
          <a:off x="0" y="2923599"/>
          <a:ext cx="4570095" cy="1328148"/>
        </a:xfrm>
        <a:prstGeom prst="roundRect">
          <a:avLst/>
        </a:prstGeom>
        <a:solidFill>
          <a:schemeClr val="accent4">
            <a:hueOff val="1330217"/>
            <a:satOff val="0"/>
            <a:lumOff val="1032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baseline="0" dirty="0"/>
            <a:t>No super-human knowledge needed</a:t>
          </a:r>
          <a:endParaRPr lang="en-US" sz="3400" kern="1200" dirty="0"/>
        </a:p>
      </dsp:txBody>
      <dsp:txXfrm>
        <a:off x="64835" y="2988434"/>
        <a:ext cx="4440425" cy="1198478"/>
      </dsp:txXfrm>
    </dsp:sp>
    <dsp:sp modelId="{E9CCCEB7-808E-45FE-AADE-A5EBA859398C}">
      <dsp:nvSpPr>
        <dsp:cNvPr id="0" name=""/>
        <dsp:cNvSpPr/>
      </dsp:nvSpPr>
      <dsp:spPr>
        <a:xfrm>
          <a:off x="4570095" y="4384562"/>
          <a:ext cx="6855142" cy="1328148"/>
        </a:xfrm>
        <a:prstGeom prst="rightArrow">
          <a:avLst>
            <a:gd name="adj1" fmla="val 75000"/>
            <a:gd name="adj2" fmla="val 50000"/>
          </a:avLst>
        </a:prstGeom>
        <a:solidFill>
          <a:schemeClr val="accent4">
            <a:tint val="40000"/>
            <a:alpha val="90000"/>
            <a:hueOff val="3334211"/>
            <a:satOff val="37553"/>
            <a:lumOff val="4320"/>
            <a:alphaOff val="0"/>
          </a:schemeClr>
        </a:solidFill>
        <a:ln w="10795" cap="flat" cmpd="sng" algn="ctr">
          <a:solidFill>
            <a:schemeClr val="accent4">
              <a:tint val="40000"/>
              <a:alpha val="90000"/>
              <a:hueOff val="3334211"/>
              <a:satOff val="37553"/>
              <a:lumOff val="43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baseline="0" dirty="0"/>
            <a:t>Any CI/CD tool Azure DevOps, GitHub, GitLab, Jenkins, …</a:t>
          </a:r>
          <a:endParaRPr lang="en-US" sz="1400" kern="1200" dirty="0"/>
        </a:p>
        <a:p>
          <a:pPr marL="114300" lvl="1" indent="-114300" algn="l" defTabSz="622300">
            <a:lnSpc>
              <a:spcPct val="90000"/>
            </a:lnSpc>
            <a:spcBef>
              <a:spcPct val="0"/>
            </a:spcBef>
            <a:spcAft>
              <a:spcPct val="15000"/>
            </a:spcAft>
            <a:buChar char="•"/>
          </a:pPr>
          <a:r>
            <a:rPr lang="en-US" sz="1400" kern="1200" baseline="0" dirty="0"/>
            <a:t>Multi-Tenant 1-n , seen 2-4 tenants often – one org has 50 tenants</a:t>
          </a:r>
          <a:endParaRPr lang="en-US" sz="1400" kern="1200" dirty="0"/>
        </a:p>
        <a:p>
          <a:pPr marL="114300" lvl="1" indent="-114300" algn="l" defTabSz="622300">
            <a:lnSpc>
              <a:spcPct val="90000"/>
            </a:lnSpc>
            <a:spcBef>
              <a:spcPct val="0"/>
            </a:spcBef>
            <a:spcAft>
              <a:spcPct val="15000"/>
            </a:spcAft>
            <a:buChar char="•"/>
          </a:pPr>
          <a:r>
            <a:rPr lang="en-US" sz="1400" kern="1200" dirty="0"/>
            <a:t>Shared responsibility</a:t>
          </a:r>
        </a:p>
        <a:p>
          <a:pPr marL="114300" lvl="1" indent="-114300" algn="l" defTabSz="622300">
            <a:lnSpc>
              <a:spcPct val="90000"/>
            </a:lnSpc>
            <a:spcBef>
              <a:spcPct val="0"/>
            </a:spcBef>
            <a:spcAft>
              <a:spcPct val="15000"/>
            </a:spcAft>
            <a:buChar char="•"/>
          </a:pPr>
          <a:r>
            <a:rPr lang="en-US" sz="1400" kern="1200" dirty="0"/>
            <a:t>Approvals</a:t>
          </a:r>
        </a:p>
      </dsp:txBody>
      <dsp:txXfrm>
        <a:off x="4570095" y="4550581"/>
        <a:ext cx="6357087" cy="996111"/>
      </dsp:txXfrm>
    </dsp:sp>
    <dsp:sp modelId="{30D6A1FC-4C46-48F8-BC90-D41C03068033}">
      <dsp:nvSpPr>
        <dsp:cNvPr id="0" name=""/>
        <dsp:cNvSpPr/>
      </dsp:nvSpPr>
      <dsp:spPr>
        <a:xfrm>
          <a:off x="0" y="4384562"/>
          <a:ext cx="4570095" cy="1328148"/>
        </a:xfrm>
        <a:prstGeom prst="roundRect">
          <a:avLst/>
        </a:prstGeom>
        <a:solidFill>
          <a:schemeClr val="accent4">
            <a:hueOff val="1995326"/>
            <a:satOff val="0"/>
            <a:lumOff val="154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baseline="0"/>
            <a:t>Any scenario</a:t>
          </a:r>
          <a:endParaRPr lang="en-US" sz="3400" kern="1200" dirty="0"/>
        </a:p>
      </dsp:txBody>
      <dsp:txXfrm>
        <a:off x="64835" y="4449397"/>
        <a:ext cx="4440425" cy="11984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DFC9C-14C0-41D2-BA02-0DD653F134FB}">
      <dsp:nvSpPr>
        <dsp:cNvPr id="0" name=""/>
        <dsp:cNvSpPr/>
      </dsp:nvSpPr>
      <dsp:spPr>
        <a:xfrm rot="5400000">
          <a:off x="-291268" y="293349"/>
          <a:ext cx="1941787" cy="1359251"/>
        </a:xfrm>
        <a:prstGeom prst="chevron">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baseline="0"/>
            <a:t>Development work in feature branch</a:t>
          </a:r>
          <a:endParaRPr lang="en-US" sz="1200" kern="1200"/>
        </a:p>
      </dsp:txBody>
      <dsp:txXfrm rot="-5400000">
        <a:off x="1" y="681707"/>
        <a:ext cx="1359251" cy="582536"/>
      </dsp:txXfrm>
    </dsp:sp>
    <dsp:sp modelId="{2AB91938-617E-4CBA-930D-6AA3B6EDCD7B}">
      <dsp:nvSpPr>
        <dsp:cNvPr id="0" name=""/>
        <dsp:cNvSpPr/>
      </dsp:nvSpPr>
      <dsp:spPr>
        <a:xfrm rot="5400000">
          <a:off x="5761163" y="-4399830"/>
          <a:ext cx="1262161" cy="10065986"/>
        </a:xfrm>
        <a:prstGeom prst="round2Same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baseline="0"/>
            <a:t>Develop against EPAC dev environment (do not confuse with solution dev) </a:t>
          </a:r>
          <a:endParaRPr lang="en-US" sz="2000" kern="1200"/>
        </a:p>
        <a:p>
          <a:pPr marL="228600" lvl="1" indent="-228600" algn="l" defTabSz="889000">
            <a:lnSpc>
              <a:spcPct val="90000"/>
            </a:lnSpc>
            <a:spcBef>
              <a:spcPct val="0"/>
            </a:spcBef>
            <a:spcAft>
              <a:spcPct val="15000"/>
            </a:spcAft>
            <a:buChar char="•"/>
          </a:pPr>
          <a:r>
            <a:rPr lang="en-US" sz="2000" kern="1200" baseline="0"/>
            <a:t>Commit triggers CI build and deployment to </a:t>
          </a:r>
          <a:r>
            <a:rPr lang="en-US" sz="2000" i="1" kern="1200" baseline="0"/>
            <a:t>EPAC dev </a:t>
          </a:r>
          <a:r>
            <a:rPr lang="en-US" sz="2000" kern="1200" baseline="0"/>
            <a:t>environment</a:t>
          </a:r>
          <a:endParaRPr lang="en-US" sz="2000" kern="1200"/>
        </a:p>
        <a:p>
          <a:pPr marL="228600" lvl="1" indent="-228600" algn="l" defTabSz="889000">
            <a:lnSpc>
              <a:spcPct val="90000"/>
            </a:lnSpc>
            <a:spcBef>
              <a:spcPct val="0"/>
            </a:spcBef>
            <a:spcAft>
              <a:spcPct val="15000"/>
            </a:spcAft>
            <a:buChar char="•"/>
          </a:pPr>
          <a:r>
            <a:rPr lang="en-US" sz="2000" kern="1200" baseline="0" dirty="0"/>
            <a:t>CI build also calculates plan(s) for </a:t>
          </a:r>
          <a:r>
            <a:rPr lang="en-US" sz="2000" i="1" kern="1200" baseline="0" dirty="0"/>
            <a:t>EPAC prod </a:t>
          </a:r>
          <a:r>
            <a:rPr lang="en-US" sz="2000" kern="1200" baseline="0" dirty="0"/>
            <a:t>environments (everything but </a:t>
          </a:r>
          <a:r>
            <a:rPr lang="en-US" sz="2000" i="1" kern="1200" baseline="0" dirty="0"/>
            <a:t>EPAC dev</a:t>
          </a:r>
          <a:r>
            <a:rPr lang="en-US" sz="2000" kern="1200" baseline="0" dirty="0"/>
            <a:t>)</a:t>
          </a:r>
          <a:endParaRPr lang="en-US" sz="2000" kern="1200" dirty="0"/>
        </a:p>
      </dsp:txBody>
      <dsp:txXfrm rot="-5400000">
        <a:off x="1359251" y="63696"/>
        <a:ext cx="10004372" cy="1138933"/>
      </dsp:txXfrm>
    </dsp:sp>
    <dsp:sp modelId="{42FAE506-76D5-4A9F-B748-F324A045E9FF}">
      <dsp:nvSpPr>
        <dsp:cNvPr id="0" name=""/>
        <dsp:cNvSpPr/>
      </dsp:nvSpPr>
      <dsp:spPr>
        <a:xfrm rot="5400000">
          <a:off x="-291268" y="2044196"/>
          <a:ext cx="1941787" cy="1359251"/>
        </a:xfrm>
        <a:prstGeom prst="chevron">
          <a:avLst/>
        </a:prstGeom>
        <a:solidFill>
          <a:schemeClr val="accent3">
            <a:hueOff val="1583468"/>
            <a:satOff val="11426"/>
            <a:lumOff val="-686"/>
            <a:alphaOff val="0"/>
          </a:schemeClr>
        </a:solidFill>
        <a:ln w="10795" cap="flat" cmpd="sng" algn="ctr">
          <a:solidFill>
            <a:schemeClr val="accent3">
              <a:hueOff val="1583468"/>
              <a:satOff val="11426"/>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baseline="0"/>
            <a:t>Pull request changes into main branch</a:t>
          </a:r>
          <a:endParaRPr lang="en-US" sz="1200" kern="1200"/>
        </a:p>
      </dsp:txBody>
      <dsp:txXfrm rot="-5400000">
        <a:off x="1" y="2432554"/>
        <a:ext cx="1359251" cy="582536"/>
      </dsp:txXfrm>
    </dsp:sp>
    <dsp:sp modelId="{A43916D8-CE3D-4FE2-BB0F-A12040D30EFD}">
      <dsp:nvSpPr>
        <dsp:cNvPr id="0" name=""/>
        <dsp:cNvSpPr/>
      </dsp:nvSpPr>
      <dsp:spPr>
        <a:xfrm rot="5400000">
          <a:off x="5761163" y="-2648983"/>
          <a:ext cx="1262161" cy="10065986"/>
        </a:xfrm>
        <a:prstGeom prst="round2SameRect">
          <a:avLst/>
        </a:prstGeom>
        <a:solidFill>
          <a:schemeClr val="lt1">
            <a:alpha val="90000"/>
            <a:hueOff val="0"/>
            <a:satOff val="0"/>
            <a:lumOff val="0"/>
            <a:alphaOff val="0"/>
          </a:schemeClr>
        </a:solidFill>
        <a:ln w="10795" cap="flat" cmpd="sng" algn="ctr">
          <a:solidFill>
            <a:schemeClr val="accent3">
              <a:hueOff val="1583468"/>
              <a:satOff val="11426"/>
              <a:lumOff val="-6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baseline="0" dirty="0"/>
            <a:t>Approver(s) </a:t>
          </a:r>
          <a:r>
            <a:rPr lang="en-US" sz="2000" b="1" kern="1200" baseline="0" dirty="0"/>
            <a:t>must</a:t>
          </a:r>
          <a:r>
            <a:rPr lang="en-US" sz="2000" kern="1200" baseline="0" dirty="0"/>
            <a:t> review code </a:t>
          </a:r>
          <a:r>
            <a:rPr lang="en-US" sz="2000" b="1" kern="1200" baseline="0" dirty="0"/>
            <a:t>and</a:t>
          </a:r>
          <a:r>
            <a:rPr lang="en-US" sz="2000" kern="1200" baseline="0" dirty="0"/>
            <a:t> review </a:t>
          </a:r>
          <a:r>
            <a:rPr lang="en-US" sz="2000" i="1" kern="1200" baseline="0" dirty="0"/>
            <a:t>EPAC prod </a:t>
          </a:r>
          <a:r>
            <a:rPr lang="en-US" sz="2000" kern="1200" baseline="0" dirty="0"/>
            <a:t>environment plan(s)</a:t>
          </a:r>
          <a:endParaRPr lang="en-US" sz="2000" kern="1200" dirty="0"/>
        </a:p>
        <a:p>
          <a:pPr marL="228600" lvl="1" indent="-228600" algn="l" defTabSz="889000">
            <a:lnSpc>
              <a:spcPct val="90000"/>
            </a:lnSpc>
            <a:spcBef>
              <a:spcPct val="0"/>
            </a:spcBef>
            <a:spcAft>
              <a:spcPct val="15000"/>
            </a:spcAft>
            <a:buChar char="•"/>
          </a:pPr>
          <a:r>
            <a:rPr lang="en-US" sz="2000" kern="1200" baseline="0"/>
            <a:t>No extra build before merge (very expensive)</a:t>
          </a:r>
          <a:endParaRPr lang="en-US" sz="2000" kern="1200"/>
        </a:p>
      </dsp:txBody>
      <dsp:txXfrm rot="-5400000">
        <a:off x="1359251" y="1814543"/>
        <a:ext cx="10004372" cy="1138933"/>
      </dsp:txXfrm>
    </dsp:sp>
    <dsp:sp modelId="{10ADF5BC-C835-4505-864B-2B7397D30FF5}">
      <dsp:nvSpPr>
        <dsp:cNvPr id="0" name=""/>
        <dsp:cNvSpPr/>
      </dsp:nvSpPr>
      <dsp:spPr>
        <a:xfrm rot="5400000">
          <a:off x="-291268" y="3795043"/>
          <a:ext cx="1941787" cy="1359251"/>
        </a:xfrm>
        <a:prstGeom prst="chevron">
          <a:avLst/>
        </a:prstGeom>
        <a:solidFill>
          <a:schemeClr val="accent3">
            <a:hueOff val="3166935"/>
            <a:satOff val="22852"/>
            <a:lumOff val="-1372"/>
            <a:alphaOff val="0"/>
          </a:schemeClr>
        </a:solidFill>
        <a:ln w="10795" cap="flat" cmpd="sng" algn="ctr">
          <a:solidFill>
            <a:schemeClr val="accent3">
              <a:hueOff val="3166935"/>
              <a:satOff val="22852"/>
              <a:lumOff val="-137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baseline="0"/>
            <a:t>Pull request merge CD build (main branch)</a:t>
          </a:r>
          <a:endParaRPr lang="en-US" sz="1200" kern="1200"/>
        </a:p>
      </dsp:txBody>
      <dsp:txXfrm rot="-5400000">
        <a:off x="1" y="4183401"/>
        <a:ext cx="1359251" cy="582536"/>
      </dsp:txXfrm>
    </dsp:sp>
    <dsp:sp modelId="{38F6CCE7-3E88-4FD1-9EFF-FBC5EA162591}">
      <dsp:nvSpPr>
        <dsp:cNvPr id="0" name=""/>
        <dsp:cNvSpPr/>
      </dsp:nvSpPr>
      <dsp:spPr>
        <a:xfrm rot="5400000">
          <a:off x="5761163" y="-898136"/>
          <a:ext cx="1262161" cy="10065986"/>
        </a:xfrm>
        <a:prstGeom prst="round2SameRect">
          <a:avLst/>
        </a:prstGeom>
        <a:solidFill>
          <a:schemeClr val="lt1">
            <a:alpha val="90000"/>
            <a:hueOff val="0"/>
            <a:satOff val="0"/>
            <a:lumOff val="0"/>
            <a:alphaOff val="0"/>
          </a:schemeClr>
        </a:solidFill>
        <a:ln w="10795" cap="flat" cmpd="sng" algn="ctr">
          <a:solidFill>
            <a:schemeClr val="accent3">
              <a:hueOff val="3166935"/>
              <a:satOff val="22852"/>
              <a:lumOff val="-13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baseline="0"/>
            <a:t>CI build also calculates plan(s) for </a:t>
          </a:r>
          <a:r>
            <a:rPr lang="en-US" sz="2000" i="1" kern="1200" baseline="0"/>
            <a:t>EPAC prod </a:t>
          </a:r>
          <a:r>
            <a:rPr lang="en-US" sz="2000" kern="1200" baseline="0"/>
            <a:t>environments</a:t>
          </a:r>
          <a:endParaRPr lang="en-US" sz="2000" kern="1200"/>
        </a:p>
        <a:p>
          <a:pPr marL="228600" lvl="1" indent="-228600" algn="l" defTabSz="889000">
            <a:lnSpc>
              <a:spcPct val="90000"/>
            </a:lnSpc>
            <a:spcBef>
              <a:spcPct val="0"/>
            </a:spcBef>
            <a:spcAft>
              <a:spcPct val="15000"/>
            </a:spcAft>
            <a:buChar char="•"/>
          </a:pPr>
          <a:r>
            <a:rPr lang="en-US" sz="2000" kern="1200" baseline="0"/>
            <a:t>Policy deployment stage approver(s) </a:t>
          </a:r>
          <a:r>
            <a:rPr lang="en-US" sz="2000" b="1" kern="1200" baseline="0"/>
            <a:t>must</a:t>
          </a:r>
          <a:r>
            <a:rPr lang="en-US" sz="2000" kern="1200" baseline="0"/>
            <a:t> review code changes </a:t>
          </a:r>
          <a:r>
            <a:rPr lang="en-US" sz="2000" b="1" kern="1200" baseline="0"/>
            <a:t>and</a:t>
          </a:r>
          <a:r>
            <a:rPr lang="en-US" sz="2000" kern="1200" baseline="0"/>
            <a:t> CD build plan(s)</a:t>
          </a:r>
          <a:endParaRPr lang="en-US" sz="2000" kern="1200"/>
        </a:p>
        <a:p>
          <a:pPr marL="228600" lvl="1" indent="-228600" algn="l" defTabSz="889000">
            <a:lnSpc>
              <a:spcPct val="90000"/>
            </a:lnSpc>
            <a:spcBef>
              <a:spcPct val="0"/>
            </a:spcBef>
            <a:spcAft>
              <a:spcPct val="15000"/>
            </a:spcAft>
            <a:buChar char="•"/>
          </a:pPr>
          <a:r>
            <a:rPr lang="en-US" sz="2000" kern="1200" baseline="0" dirty="0"/>
            <a:t>Role deployment stage approver(s) </a:t>
          </a:r>
          <a:r>
            <a:rPr lang="en-US" sz="2000" b="1" kern="1200" baseline="0" dirty="0"/>
            <a:t>must</a:t>
          </a:r>
          <a:r>
            <a:rPr lang="en-US" sz="2000" kern="1200" baseline="0" dirty="0"/>
            <a:t> review role assignment plan(s)</a:t>
          </a:r>
          <a:endParaRPr lang="en-US" sz="2000" kern="1200" dirty="0"/>
        </a:p>
      </dsp:txBody>
      <dsp:txXfrm rot="-5400000">
        <a:off x="1359251" y="3565390"/>
        <a:ext cx="10004372" cy="11389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B812C2-A41B-47CB-94E0-04DEF72539ED}">
      <dsp:nvSpPr>
        <dsp:cNvPr id="0" name=""/>
        <dsp:cNvSpPr/>
      </dsp:nvSpPr>
      <dsp:spPr>
        <a:xfrm rot="16200000">
          <a:off x="1649015" y="-1649015"/>
          <a:ext cx="2416969" cy="5715000"/>
        </a:xfrm>
        <a:prstGeom prst="round1Rect">
          <a:avLst/>
        </a:prstGeom>
        <a:solidFill>
          <a:schemeClr val="accent4">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baseline="0" dirty="0"/>
            <a:t>Extract Policy resources from an existing environment</a:t>
          </a:r>
          <a:endParaRPr lang="en-US" sz="3000" kern="1200" dirty="0"/>
        </a:p>
      </dsp:txBody>
      <dsp:txXfrm rot="5400000">
        <a:off x="-1" y="1"/>
        <a:ext cx="5715000" cy="1812726"/>
      </dsp:txXfrm>
    </dsp:sp>
    <dsp:sp modelId="{63ADF212-1283-4571-A2C0-55A535F74954}">
      <dsp:nvSpPr>
        <dsp:cNvPr id="0" name=""/>
        <dsp:cNvSpPr/>
      </dsp:nvSpPr>
      <dsp:spPr>
        <a:xfrm>
          <a:off x="5715000" y="0"/>
          <a:ext cx="5715000" cy="2416969"/>
        </a:xfrm>
        <a:prstGeom prst="round1Rect">
          <a:avLst/>
        </a:prstGeom>
        <a:solidFill>
          <a:schemeClr val="accent4">
            <a:hueOff val="665109"/>
            <a:satOff val="0"/>
            <a:lumOff val="5163"/>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baseline="0" dirty="0"/>
            <a:t>Document deployed Policy resources in Markdown and CSV</a:t>
          </a:r>
          <a:endParaRPr lang="en-US" sz="3000" kern="1200" dirty="0"/>
        </a:p>
      </dsp:txBody>
      <dsp:txXfrm>
        <a:off x="5715000" y="0"/>
        <a:ext cx="5715000" cy="1812726"/>
      </dsp:txXfrm>
    </dsp:sp>
    <dsp:sp modelId="{7348AA41-70BE-4FE8-A4C3-5A1C5E19850C}">
      <dsp:nvSpPr>
        <dsp:cNvPr id="0" name=""/>
        <dsp:cNvSpPr/>
      </dsp:nvSpPr>
      <dsp:spPr>
        <a:xfrm rot="10800000">
          <a:off x="0" y="2416969"/>
          <a:ext cx="5715000" cy="2416969"/>
        </a:xfrm>
        <a:prstGeom prst="round1Rect">
          <a:avLst/>
        </a:prstGeom>
        <a:solidFill>
          <a:schemeClr val="accent4">
            <a:hueOff val="1330217"/>
            <a:satOff val="0"/>
            <a:lumOff val="10327"/>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baseline="0" dirty="0"/>
            <a:t>Create DeployIfNotExists and Modify remediation tasks in bulk</a:t>
          </a:r>
          <a:endParaRPr lang="en-US" sz="3000" kern="1200" dirty="0"/>
        </a:p>
      </dsp:txBody>
      <dsp:txXfrm rot="10800000">
        <a:off x="0" y="3021211"/>
        <a:ext cx="5715000" cy="1812726"/>
      </dsp:txXfrm>
    </dsp:sp>
    <dsp:sp modelId="{7A4329F4-FF20-49AD-9D81-F5B5BAD78CEB}">
      <dsp:nvSpPr>
        <dsp:cNvPr id="0" name=""/>
        <dsp:cNvSpPr/>
      </dsp:nvSpPr>
      <dsp:spPr>
        <a:xfrm rot="5400000">
          <a:off x="7364015" y="767953"/>
          <a:ext cx="2416969" cy="5715000"/>
        </a:xfrm>
        <a:prstGeom prst="round1Rect">
          <a:avLst/>
        </a:prstGeom>
        <a:solidFill>
          <a:schemeClr val="accent4">
            <a:hueOff val="1995326"/>
            <a:satOff val="0"/>
            <a:lumOff val="1549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More</a:t>
          </a:r>
        </a:p>
      </dsp:txBody>
      <dsp:txXfrm rot="-5400000">
        <a:off x="5714999" y="3021211"/>
        <a:ext cx="5715000" cy="1812726"/>
      </dsp:txXfrm>
    </dsp:sp>
    <dsp:sp modelId="{FB746889-0B2E-4B99-84A4-CA98C72D7949}">
      <dsp:nvSpPr>
        <dsp:cNvPr id="0" name=""/>
        <dsp:cNvSpPr/>
      </dsp:nvSpPr>
      <dsp:spPr>
        <a:xfrm>
          <a:off x="4000500" y="1812726"/>
          <a:ext cx="3429000" cy="1208484"/>
        </a:xfrm>
        <a:prstGeom prst="roundRect">
          <a:avLst/>
        </a:prstGeom>
        <a:solidFill>
          <a:schemeClr val="accent4">
            <a:tint val="40000"/>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Operating</a:t>
          </a:r>
        </a:p>
      </dsp:txBody>
      <dsp:txXfrm>
        <a:off x="4059493" y="1871719"/>
        <a:ext cx="3311014" cy="1090498"/>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6/22/2023 8:55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6/22/2023 8:54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tx2"/>
        </a:solidFill>
        <a:effectLst/>
      </p:bgPr>
    </p:bg>
    <p:spTree>
      <p:nvGrpSpPr>
        <p:cNvPr id="1" name=""/>
        <p:cNvGrpSpPr/>
        <p:nvPr/>
      </p:nvGrpSpPr>
      <p:grpSpPr>
        <a:xfrm>
          <a:off x="0" y="0"/>
          <a:ext cx="0" cy="0"/>
          <a:chOff x="0" y="0"/>
          <a:chExt cx="0" cy="0"/>
        </a:xfrm>
      </p:grpSpPr>
      <p:pic>
        <p:nvPicPr>
          <p:cNvPr id="5" name="Picture 4" descr="The Golden gate bridge illuminated at night ">
            <a:extLst>
              <a:ext uri="{FF2B5EF4-FFF2-40B4-BE49-F238E27FC236}">
                <a16:creationId xmlns:a16="http://schemas.microsoft.com/office/drawing/2014/main" id="{DCA925EA-A74D-1D42-AA55-CEBA35F4E32F}"/>
              </a:ext>
              <a:ext uri="{C183D7F6-B498-43B3-948B-1728B52AA6E4}">
                <adec:decorative xmlns:adec="http://schemas.microsoft.com/office/drawing/2017/decorative" val="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 name="Group 2">
            <a:extLst>
              <a:ext uri="{FF2B5EF4-FFF2-40B4-BE49-F238E27FC236}">
                <a16:creationId xmlns:a16="http://schemas.microsoft.com/office/drawing/2014/main" id="{62B7002A-CF12-44F8-A81A-0978FF3E5A7E}"/>
              </a:ext>
              <a:ext uri="{C183D7F6-B498-43B3-948B-1728B52AA6E4}">
                <adec:decorative xmlns:adec="http://schemas.microsoft.com/office/drawing/2017/decorative" val="1"/>
              </a:ext>
            </a:extLst>
          </p:cNvPr>
          <p:cNvGrpSpPr/>
          <p:nvPr userDrawn="1"/>
        </p:nvGrpSpPr>
        <p:grpSpPr>
          <a:xfrm>
            <a:off x="-2" y="-418"/>
            <a:ext cx="12192002" cy="6858419"/>
            <a:chOff x="-2" y="-418"/>
            <a:chExt cx="12192002" cy="6858419"/>
          </a:xfrm>
        </p:grpSpPr>
        <p:sp>
          <p:nvSpPr>
            <p:cNvPr id="11" name="Rectangle 10">
              <a:extLst>
                <a:ext uri="{FF2B5EF4-FFF2-40B4-BE49-F238E27FC236}">
                  <a16:creationId xmlns:a16="http://schemas.microsoft.com/office/drawing/2014/main" id="{FB6A7679-CD12-264F-8D68-C04698BD1C02}"/>
                </a:ext>
                <a:ext uri="{C183D7F6-B498-43B3-948B-1728B52AA6E4}">
                  <adec:decorative xmlns:adec="http://schemas.microsoft.com/office/drawing/2017/decorative" val="1"/>
                </a:ext>
              </a:extLst>
            </p:cNvPr>
            <p:cNvSpPr/>
            <p:nvPr userDrawn="1"/>
          </p:nvSpPr>
          <p:spPr bwMode="auto">
            <a:xfrm>
              <a:off x="3614509" y="-418"/>
              <a:ext cx="8577491" cy="6858000"/>
            </a:xfrm>
            <a:prstGeom prst="rect">
              <a:avLst/>
            </a:prstGeom>
            <a:gradFill>
              <a:gsLst>
                <a:gs pos="68000">
                  <a:schemeClr val="bg1">
                    <a:alpha val="45000"/>
                  </a:schemeClr>
                </a:gs>
                <a:gs pos="0">
                  <a:schemeClr val="tx1">
                    <a:alpha val="0"/>
                  </a:schemeClr>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A9CEB608-0900-4220-A4A5-6730BBDCE2F2}"/>
                </a:ext>
                <a:ext uri="{C183D7F6-B498-43B3-948B-1728B52AA6E4}">
                  <adec:decorative xmlns:adec="http://schemas.microsoft.com/office/drawing/2017/decorative" val="1"/>
                </a:ext>
              </a:extLst>
            </p:cNvPr>
            <p:cNvSpPr/>
            <p:nvPr userDrawn="1"/>
          </p:nvSpPr>
          <p:spPr bwMode="auto">
            <a:xfrm>
              <a:off x="5394960" y="3318235"/>
              <a:ext cx="6797040" cy="3539765"/>
            </a:xfrm>
            <a:prstGeom prst="rect">
              <a:avLst/>
            </a:prstGeom>
            <a:gradFill>
              <a:gsLst>
                <a:gs pos="41000">
                  <a:srgbClr val="000000">
                    <a:alpha val="22000"/>
                  </a:srgbClr>
                </a:gs>
                <a:gs pos="0">
                  <a:schemeClr val="bg1">
                    <a:alpha val="0"/>
                  </a:schemeClr>
                </a:gs>
                <a:gs pos="100000">
                  <a:schemeClr val="bg1">
                    <a:alpha val="85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9320F6BE-ABC5-4EF8-952B-C5E297BB94B1}"/>
                </a:ext>
                <a:ext uri="{C183D7F6-B498-43B3-948B-1728B52AA6E4}">
                  <adec:decorative xmlns:adec="http://schemas.microsoft.com/office/drawing/2017/decorative" val="1"/>
                </a:ext>
              </a:extLst>
            </p:cNvPr>
            <p:cNvSpPr/>
            <p:nvPr userDrawn="1"/>
          </p:nvSpPr>
          <p:spPr bwMode="auto">
            <a:xfrm flipH="1">
              <a:off x="-2" y="-1"/>
              <a:ext cx="4648198" cy="6858002"/>
            </a:xfrm>
            <a:prstGeom prst="rect">
              <a:avLst/>
            </a:prstGeom>
            <a:gradFill>
              <a:gsLst>
                <a:gs pos="41000">
                  <a:srgbClr val="000000">
                    <a:alpha val="22000"/>
                  </a:srgbClr>
                </a:gs>
                <a:gs pos="0">
                  <a:schemeClr val="bg1">
                    <a:alpha val="0"/>
                  </a:schemeClr>
                </a:gs>
                <a:gs pos="100000">
                  <a:schemeClr val="bg1">
                    <a:alpha val="85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8" name="Title 2">
            <a:extLst>
              <a:ext uri="{FF2B5EF4-FFF2-40B4-BE49-F238E27FC236}">
                <a16:creationId xmlns:a16="http://schemas.microsoft.com/office/drawing/2014/main" id="{D12EA93D-58B9-0947-8D2F-A98EE07AD5DB}"/>
              </a:ext>
            </a:extLst>
          </p:cNvPr>
          <p:cNvSpPr>
            <a:spLocks noGrp="1"/>
          </p:cNvSpPr>
          <p:nvPr>
            <p:ph type="title"/>
          </p:nvPr>
        </p:nvSpPr>
        <p:spPr>
          <a:xfrm>
            <a:off x="6096001" y="3685032"/>
            <a:ext cx="4648200" cy="2279835"/>
          </a:xfrm>
        </p:spPr>
        <p:txBody>
          <a:bodyPr>
            <a:noAutofit/>
          </a:bodyPr>
          <a:lstStyle>
            <a:lvl1pPr>
              <a:defRPr sz="3600"/>
            </a:lvl1pPr>
          </a:lstStyle>
          <a:p>
            <a:r>
              <a:rPr lang="en-US"/>
              <a:t>Click to edit Master title style</a:t>
            </a:r>
          </a:p>
        </p:txBody>
      </p:sp>
      <p:sp>
        <p:nvSpPr>
          <p:cNvPr id="2" name="Rectangle 1" descr="The Line">
            <a:extLst>
              <a:ext uri="{FF2B5EF4-FFF2-40B4-BE49-F238E27FC236}">
                <a16:creationId xmlns:a16="http://schemas.microsoft.com/office/drawing/2014/main" id="{4C5C4687-7859-D044-817A-4562925B6B94}"/>
              </a:ext>
              <a:ext uri="{C183D7F6-B498-43B3-948B-1728B52AA6E4}">
                <adec:decorative xmlns:adec="http://schemas.microsoft.com/office/drawing/2017/decorative" val="0"/>
              </a:ext>
            </a:extLst>
          </p:cNvPr>
          <p:cNvSpPr/>
          <p:nvPr userDrawn="1"/>
        </p:nvSpPr>
        <p:spPr bwMode="auto">
          <a:xfrm>
            <a:off x="6096000" y="3318235"/>
            <a:ext cx="6096000" cy="226243"/>
          </a:xfrm>
          <a:prstGeom prst="rect">
            <a:avLst/>
          </a:pr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9" name="Text Placeholder 2">
            <a:extLst>
              <a:ext uri="{FF2B5EF4-FFF2-40B4-BE49-F238E27FC236}">
                <a16:creationId xmlns:a16="http://schemas.microsoft.com/office/drawing/2014/main" id="{C76A859C-B570-764B-AFE5-06D2C1FE23E1}"/>
              </a:ext>
            </a:extLst>
          </p:cNvPr>
          <p:cNvSpPr>
            <a:spLocks noGrp="1"/>
          </p:cNvSpPr>
          <p:nvPr>
            <p:ph type="body" sz="quarter" idx="12" hasCustomPrompt="1"/>
          </p:nvPr>
        </p:nvSpPr>
        <p:spPr>
          <a:xfrm>
            <a:off x="6096000" y="547683"/>
            <a:ext cx="4648200" cy="276999"/>
          </a:xfrm>
        </p:spPr>
        <p:txBody>
          <a:bodyPr/>
          <a:lstStyle>
            <a:lvl1pPr marL="0" indent="0">
              <a:buFontTx/>
              <a:buNone/>
              <a:defRPr sz="1800"/>
            </a:lvl1pPr>
          </a:lstStyle>
          <a:p>
            <a:r>
              <a:rPr lang="en-US"/>
              <a:t>Click to add industry vertical</a:t>
            </a:r>
          </a:p>
        </p:txBody>
      </p:sp>
      <p:pic>
        <p:nvPicPr>
          <p:cNvPr id="7" name="Picture 6" descr="Microsoft logo white text version">
            <a:extLst>
              <a:ext uri="{FF2B5EF4-FFF2-40B4-BE49-F238E27FC236}">
                <a16:creationId xmlns:a16="http://schemas.microsoft.com/office/drawing/2014/main" id="{F47C80E3-9EE8-474B-B460-8FCB659F5EB0}"/>
              </a:ext>
            </a:extLst>
          </p:cNvPr>
          <p:cNvPicPr>
            <a:picLocks noChangeAspect="1"/>
          </p:cNvPicPr>
          <p:nvPr userDrawn="1"/>
        </p:nvPicPr>
        <p:blipFill>
          <a:blip r:embed="rId3"/>
          <a:stretch>
            <a:fillRect/>
          </a:stretch>
        </p:blipFill>
        <p:spPr>
          <a:xfrm>
            <a:off x="126243" y="2759700"/>
            <a:ext cx="2979002" cy="1337764"/>
          </a:xfrm>
          <a:prstGeom prst="rect">
            <a:avLst/>
          </a:prstGeom>
        </p:spPr>
      </p:pic>
    </p:spTree>
    <p:extLst>
      <p:ext uri="{BB962C8B-B14F-4D97-AF65-F5344CB8AC3E}">
        <p14:creationId xmlns:p14="http://schemas.microsoft.com/office/powerpoint/2010/main" val="373826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81000" y="1434370"/>
            <a:ext cx="1142930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reeform: Shape 5">
            <a:extLst>
              <a:ext uri="{FF2B5EF4-FFF2-40B4-BE49-F238E27FC236}">
                <a16:creationId xmlns:a16="http://schemas.microsoft.com/office/drawing/2014/main" id="{96106BD7-CFFB-4D82-AC7B-1F642E1BEF06}"/>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518674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image layou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1EAD72-937F-4BB4-A7B7-BBD312910F4C}"/>
              </a:ext>
              <a:ext uri="{C183D7F6-B498-43B3-948B-1728B52AA6E4}">
                <adec:decorative xmlns:adec="http://schemas.microsoft.com/office/drawing/2017/decorative" val="1"/>
              </a:ext>
            </a:extLst>
          </p:cNvPr>
          <p:cNvSpPr/>
          <p:nvPr userDrawn="1"/>
        </p:nvSpPr>
        <p:spPr bwMode="auto">
          <a:xfrm>
            <a:off x="0" y="0"/>
            <a:ext cx="1219200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385064" y="457201"/>
            <a:ext cx="3386836" cy="1562100"/>
          </a:xfrm>
        </p:spPr>
        <p:txBody>
          <a:bodyPr/>
          <a:lstStyle>
            <a:lvl1pPr algn="r">
              <a:defRPr/>
            </a:lvl1pPr>
          </a:lstStyle>
          <a:p>
            <a:r>
              <a:rPr lang="en-US"/>
              <a:t>Click to edit Master title style</a:t>
            </a:r>
          </a:p>
        </p:txBody>
      </p:sp>
      <p:cxnSp>
        <p:nvCxnSpPr>
          <p:cNvPr id="8" name="Straight Connector 7">
            <a:extLst>
              <a:ext uri="{FF2B5EF4-FFF2-40B4-BE49-F238E27FC236}">
                <a16:creationId xmlns:a16="http://schemas.microsoft.com/office/drawing/2014/main" id="{F968E8FA-1D02-4504-B877-3D958D76C3E7}"/>
              </a:ext>
              <a:ext uri="{C183D7F6-B498-43B3-948B-1728B52AA6E4}">
                <adec:decorative xmlns:adec="http://schemas.microsoft.com/office/drawing/2017/decorative" val="1"/>
              </a:ext>
            </a:extLst>
          </p:cNvPr>
          <p:cNvCxnSpPr>
            <a:cxnSpLocks/>
          </p:cNvCxnSpPr>
          <p:nvPr userDrawn="1"/>
        </p:nvCxnSpPr>
        <p:spPr>
          <a:xfrm>
            <a:off x="4305300" y="457201"/>
            <a:ext cx="0" cy="1562099"/>
          </a:xfrm>
          <a:prstGeom prst="line">
            <a:avLst/>
          </a:prstGeom>
          <a:ln w="25400" cap="sq">
            <a:gradFill flip="none" rotWithShape="1">
              <a:gsLst>
                <a:gs pos="60000">
                  <a:srgbClr val="61C5BE"/>
                </a:gs>
                <a:gs pos="29000">
                  <a:srgbClr val="FFF200"/>
                </a:gs>
                <a:gs pos="100000">
                  <a:schemeClr val="accent5"/>
                </a:gs>
              </a:gsLst>
              <a:lin ang="540000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838700" y="457200"/>
            <a:ext cx="6971600" cy="1562100"/>
          </a:xfrm>
        </p:spPr>
        <p:txBody>
          <a:bodyPr wrap="square">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3" name="Picture Placeholder 2">
            <a:extLst>
              <a:ext uri="{FF2B5EF4-FFF2-40B4-BE49-F238E27FC236}">
                <a16:creationId xmlns:a16="http://schemas.microsoft.com/office/drawing/2014/main" id="{4CC3B8FF-BB2D-4B81-B0D3-824E6FD7A046}"/>
              </a:ext>
            </a:extLst>
          </p:cNvPr>
          <p:cNvSpPr>
            <a:spLocks noGrp="1"/>
          </p:cNvSpPr>
          <p:nvPr>
            <p:ph type="pic" sz="quarter" idx="11"/>
          </p:nvPr>
        </p:nvSpPr>
        <p:spPr>
          <a:xfrm>
            <a:off x="0" y="2501900"/>
            <a:ext cx="12188825" cy="4127499"/>
          </a:xfrm>
        </p:spPr>
        <p:txBody>
          <a:bodyPr anchor="ctr">
            <a:noAutofit/>
          </a:bodyPr>
          <a:lstStyle>
            <a:lvl1pPr marL="0" indent="0" algn="ctr">
              <a:buNone/>
              <a:defRPr/>
            </a:lvl1pPr>
          </a:lstStyle>
          <a:p>
            <a:r>
              <a:rPr lang="en-US"/>
              <a:t>Click icon to add picture</a:t>
            </a:r>
          </a:p>
        </p:txBody>
      </p:sp>
      <p:sp>
        <p:nvSpPr>
          <p:cNvPr id="9" name="Freeform: Shape 8">
            <a:extLst>
              <a:ext uri="{FF2B5EF4-FFF2-40B4-BE49-F238E27FC236}">
                <a16:creationId xmlns:a16="http://schemas.microsoft.com/office/drawing/2014/main" id="{AFAFECC9-6252-422F-B98C-A85C20BACD7A}"/>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6307937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385064" y="1435100"/>
            <a:ext cx="5410899"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42131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Freeform: Shape 7">
            <a:extLst>
              <a:ext uri="{FF2B5EF4-FFF2-40B4-BE49-F238E27FC236}">
                <a16:creationId xmlns:a16="http://schemas.microsoft.com/office/drawing/2014/main" id="{DDACAC82-6986-4D06-8C20-B1D15761066E}"/>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8460525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CDC93F-412D-4876-AC0E-5898FA0C831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81000" y="1435100"/>
            <a:ext cx="54152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0" y="1435100"/>
            <a:ext cx="5413829"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reeform: Shape 6">
            <a:extLst>
              <a:ext uri="{FF2B5EF4-FFF2-40B4-BE49-F238E27FC236}">
                <a16:creationId xmlns:a16="http://schemas.microsoft.com/office/drawing/2014/main" id="{33928AA7-F1BC-4367-836C-B225A598F920}"/>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353113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D6E059-33E3-4B03-8575-56C009906C6D}"/>
              </a:ext>
            </a:extLst>
          </p:cNvPr>
          <p:cNvSpPr>
            <a:spLocks noGrp="1"/>
          </p:cNvSpPr>
          <p:nvPr>
            <p:ph type="title"/>
          </p:nvPr>
        </p:nvSpPr>
        <p:spPr/>
        <p:txBody>
          <a:body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381000" y="1436688"/>
            <a:ext cx="54229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381000" y="2084388"/>
            <a:ext cx="5422900" cy="1612749"/>
          </a:xfrm>
        </p:spPr>
        <p:txBody>
          <a:bodyPr wrap="square">
            <a:spAutoFit/>
          </a:bodyPr>
          <a:lstStyle>
            <a:lvl1pPr marL="0" indent="0">
              <a:buNone/>
              <a:defRPr lang="en-US" sz="2400" dirty="0"/>
            </a:lvl1pPr>
            <a:lvl2pPr marL="457200" indent="-231775">
              <a:defRPr lang="en-US" dirty="0"/>
            </a:lvl2pPr>
            <a:lvl3pPr marL="685800" indent="-171450">
              <a:defRPr lang="en-US" dirty="0"/>
            </a:lvl3pPr>
            <a:lvl4pPr marL="914400" indent="-152400">
              <a:defRPr lang="en-US" dirty="0"/>
            </a:lvl4pPr>
            <a:lvl5pPr marL="114300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4" y="1436688"/>
            <a:ext cx="5413375"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4" y="2084388"/>
            <a:ext cx="5413375" cy="1612749"/>
          </a:xfrm>
        </p:spPr>
        <p:txBody>
          <a:bodyPr wrap="square">
            <a:spAutoFit/>
          </a:bodyPr>
          <a:lstStyle>
            <a:lvl1pPr marL="0" indent="0">
              <a:buNone/>
              <a:defRPr lang="en-US" sz="2400" dirty="0"/>
            </a:lvl1pPr>
            <a:lvl2pPr marL="457200" indent="-231775">
              <a:defRPr lang="en-US" dirty="0"/>
            </a:lvl2pPr>
            <a:lvl3pPr marL="685800" indent="-171450">
              <a:defRPr lang="en-US" dirty="0"/>
            </a:lvl3pPr>
            <a:lvl4pPr marL="914400" indent="-136525">
              <a:defRPr lang="en-US" dirty="0"/>
            </a:lvl4pPr>
            <a:lvl5pPr marL="114300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reeform: Shape 8">
            <a:extLst>
              <a:ext uri="{FF2B5EF4-FFF2-40B4-BE49-F238E27FC236}">
                <a16:creationId xmlns:a16="http://schemas.microsoft.com/office/drawing/2014/main" id="{2426AA03-1CE7-45A5-AB08-1ECAD2B1B978}"/>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879241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DE634-32A6-4BCD-892F-42024AF35590}"/>
              </a:ext>
            </a:extLst>
          </p:cNvPr>
          <p:cNvSpPr>
            <a:spLocks noGrp="1"/>
          </p:cNvSpPr>
          <p:nvPr>
            <p:ph type="title"/>
          </p:nvPr>
        </p:nvSpPr>
        <p:spPr/>
        <p:txBody>
          <a:body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376046" y="1436688"/>
            <a:ext cx="5427854"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380999" y="2081212"/>
            <a:ext cx="5422901"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421496"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416549"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reeform: Shape 7">
            <a:extLst>
              <a:ext uri="{FF2B5EF4-FFF2-40B4-BE49-F238E27FC236}">
                <a16:creationId xmlns:a16="http://schemas.microsoft.com/office/drawing/2014/main" id="{42CB2ACC-6EB6-47D4-A892-9194C80887B7}"/>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9251293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B1D17-D92B-421F-BDE7-5E748C25696F}"/>
              </a:ext>
            </a:extLst>
          </p:cNvPr>
          <p:cNvSpPr>
            <a:spLocks noGrp="1"/>
          </p:cNvSpPr>
          <p:nvPr>
            <p:ph type="title"/>
          </p:nvPr>
        </p:nvSpPr>
        <p:spPr/>
        <p:txBody>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381001" y="1438275"/>
            <a:ext cx="3390900"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381001" y="2390775"/>
            <a:ext cx="3390900" cy="1760482"/>
          </a:xfrm>
        </p:spPr>
        <p:txBody>
          <a:bodyPr wrap="square">
            <a:spAutoFit/>
          </a:bodyPr>
          <a:lstStyle>
            <a:lvl1pPr marL="176213" indent="-176213">
              <a:defRPr lang="en-US" sz="2000" dirty="0"/>
            </a:lvl1pPr>
            <a:lvl2pPr marL="571500" indent="-265113">
              <a:defRPr lang="en-US" sz="1800" dirty="0"/>
            </a:lvl2pPr>
            <a:lvl3pPr marL="800100" indent="-138113">
              <a:defRPr lang="en-US" dirty="0"/>
            </a:lvl3pPr>
            <a:lvl4pPr marL="914400" indent="-128588">
              <a:defRPr lang="en-US" dirty="0"/>
            </a:lvl4pPr>
            <a:lvl5pPr marL="1143000"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00551" y="1438275"/>
            <a:ext cx="3390900"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00551" y="2384135"/>
            <a:ext cx="3390900" cy="1760482"/>
          </a:xfrm>
        </p:spPr>
        <p:txBody>
          <a:bodyPr wrap="square">
            <a:spAutoFit/>
          </a:bodyPr>
          <a:lstStyle>
            <a:lvl1pPr marL="176213" indent="-176213">
              <a:defRPr lang="en-US" sz="2000" dirty="0"/>
            </a:lvl1pPr>
            <a:lvl2pPr marL="571500" indent="-265113">
              <a:defRPr lang="en-US" sz="1800" dirty="0"/>
            </a:lvl2pPr>
            <a:lvl3pPr marL="800100" indent="-138113">
              <a:defRPr lang="en-US" dirty="0"/>
            </a:lvl3pPr>
            <a:lvl4pPr marL="914400" indent="-128588">
              <a:defRPr lang="en-US" dirty="0"/>
            </a:lvl4pPr>
            <a:lvl5pPr marL="1143000"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420101" y="1438275"/>
            <a:ext cx="3390900"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420101" y="2390775"/>
            <a:ext cx="3390900" cy="1760482"/>
          </a:xfrm>
        </p:spPr>
        <p:txBody>
          <a:bodyPr wrap="square">
            <a:spAutoFit/>
          </a:bodyPr>
          <a:lstStyle>
            <a:lvl1pPr marL="176213" indent="-176213">
              <a:defRPr lang="en-US" sz="2000" dirty="0"/>
            </a:lvl1pPr>
            <a:lvl2pPr marL="571500" indent="-265113">
              <a:defRPr lang="en-US" sz="1800" dirty="0"/>
            </a:lvl2pPr>
            <a:lvl3pPr marL="800100" indent="-138113">
              <a:defRPr lang="en-US" dirty="0"/>
            </a:lvl3pPr>
            <a:lvl4pPr marL="914400" indent="-128588">
              <a:defRPr lang="en-US" dirty="0"/>
            </a:lvl4pPr>
            <a:lvl5pPr marL="1143000"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reeform: Shape 9">
            <a:extLst>
              <a:ext uri="{FF2B5EF4-FFF2-40B4-BE49-F238E27FC236}">
                <a16:creationId xmlns:a16="http://schemas.microsoft.com/office/drawing/2014/main" id="{3799F765-F478-4A54-A095-E014182732C1}"/>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50838070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38DE4-BAE7-4915-9E11-FB061A6C1E5B}"/>
              </a:ext>
            </a:extLst>
          </p:cNvPr>
          <p:cNvSpPr>
            <a:spLocks noGrp="1"/>
          </p:cNvSpPr>
          <p:nvPr>
            <p:ph type="title"/>
          </p:nvPr>
        </p:nvSpPr>
        <p:spPr/>
        <p:txBody>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381000" y="1438275"/>
            <a:ext cx="2623795"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381000" y="2283115"/>
            <a:ext cx="2623795" cy="1969770"/>
          </a:xfrm>
        </p:spPr>
        <p:txBody>
          <a:bodyPr wrap="square">
            <a:spAutoFit/>
          </a:bodyPr>
          <a:lstStyle>
            <a:lvl1pPr marL="141288" indent="-141288">
              <a:spcAft>
                <a:spcPts val="600"/>
              </a:spcAft>
              <a:defRPr lang="en-US" sz="1800" dirty="0"/>
            </a:lvl1pPr>
            <a:lvl2pPr marL="457200" indent="-179388">
              <a:spcAft>
                <a:spcPts val="600"/>
              </a:spcAft>
              <a:defRPr lang="en-US" sz="1600" dirty="0"/>
            </a:lvl2pPr>
            <a:lvl3pPr marL="438150" indent="-133350">
              <a:spcAft>
                <a:spcPts val="600"/>
              </a:spcAft>
              <a:defRPr lang="en-US" dirty="0"/>
            </a:lvl3pPr>
            <a:lvl4pPr marL="566738" indent="-114300">
              <a:spcAft>
                <a:spcPts val="600"/>
              </a:spcAft>
              <a:defRPr lang="en-US" dirty="0"/>
            </a:lvl4pPr>
            <a:lvl5pPr marL="685800" indent="-109538">
              <a:spcAft>
                <a:spcPts val="600"/>
              </a:spcAft>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314966" y="1438275"/>
            <a:ext cx="2625439"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315557" y="2276475"/>
            <a:ext cx="2623795" cy="1969770"/>
          </a:xfrm>
        </p:spPr>
        <p:txBody>
          <a:bodyPr wrap="square">
            <a:spAutoFit/>
          </a:bodyPr>
          <a:lstStyle>
            <a:lvl1pPr marL="141288" indent="-141288">
              <a:spcAft>
                <a:spcPts val="600"/>
              </a:spcAft>
              <a:defRPr lang="en-US" sz="1800" dirty="0"/>
            </a:lvl1pPr>
            <a:lvl2pPr marL="457200" indent="-179388">
              <a:spcAft>
                <a:spcPts val="600"/>
              </a:spcAft>
              <a:defRPr lang="en-US" sz="1600" dirty="0"/>
            </a:lvl2pPr>
            <a:lvl3pPr marL="438150" indent="-133350">
              <a:spcAft>
                <a:spcPts val="600"/>
              </a:spcAft>
              <a:defRPr lang="en-US" dirty="0"/>
            </a:lvl3pPr>
            <a:lvl4pPr marL="566738" indent="-114300">
              <a:spcAft>
                <a:spcPts val="600"/>
              </a:spcAft>
              <a:defRPr lang="en-US" dirty="0"/>
            </a:lvl4pPr>
            <a:lvl5pPr marL="685800" indent="-109538">
              <a:spcAft>
                <a:spcPts val="600"/>
              </a:spcAft>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50576" y="1438275"/>
            <a:ext cx="2623795"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50114" y="2283115"/>
            <a:ext cx="2623795" cy="1969770"/>
          </a:xfrm>
        </p:spPr>
        <p:txBody>
          <a:bodyPr wrap="square">
            <a:spAutoFit/>
          </a:bodyPr>
          <a:lstStyle>
            <a:lvl1pPr marL="141288" indent="-141288">
              <a:spcAft>
                <a:spcPts val="600"/>
              </a:spcAft>
              <a:defRPr lang="en-US" sz="1800" dirty="0"/>
            </a:lvl1pPr>
            <a:lvl2pPr marL="457200" indent="-179388">
              <a:spcAft>
                <a:spcPts val="600"/>
              </a:spcAft>
              <a:defRPr lang="en-US" sz="1600" dirty="0"/>
            </a:lvl2pPr>
            <a:lvl3pPr marL="438150" indent="-133350">
              <a:spcAft>
                <a:spcPts val="600"/>
              </a:spcAft>
              <a:defRPr lang="en-US" dirty="0"/>
            </a:lvl3pPr>
            <a:lvl4pPr marL="566738" indent="-114300">
              <a:spcAft>
                <a:spcPts val="600"/>
              </a:spcAft>
              <a:defRPr lang="en-US" dirty="0"/>
            </a:lvl4pPr>
            <a:lvl5pPr marL="685800" indent="-109538">
              <a:spcAft>
                <a:spcPts val="600"/>
              </a:spcAft>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184543" y="1438275"/>
            <a:ext cx="2625439"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184670" y="2276475"/>
            <a:ext cx="2623795" cy="1969770"/>
          </a:xfrm>
        </p:spPr>
        <p:txBody>
          <a:bodyPr wrap="square">
            <a:spAutoFit/>
          </a:bodyPr>
          <a:lstStyle>
            <a:lvl1pPr marL="141288" indent="-141288">
              <a:spcAft>
                <a:spcPts val="600"/>
              </a:spcAft>
              <a:defRPr lang="en-US" sz="1800" dirty="0"/>
            </a:lvl1pPr>
            <a:lvl2pPr marL="457200" indent="-179388">
              <a:spcAft>
                <a:spcPts val="600"/>
              </a:spcAft>
              <a:defRPr lang="en-US" sz="1600" dirty="0"/>
            </a:lvl2pPr>
            <a:lvl3pPr marL="438150" indent="-133350">
              <a:spcAft>
                <a:spcPts val="600"/>
              </a:spcAft>
              <a:defRPr lang="en-US" dirty="0"/>
            </a:lvl3pPr>
            <a:lvl4pPr marL="566738" indent="-114300">
              <a:spcAft>
                <a:spcPts val="600"/>
              </a:spcAft>
              <a:defRPr lang="en-US" dirty="0"/>
            </a:lvl4pPr>
            <a:lvl5pPr marL="685800" indent="-109538">
              <a:spcAft>
                <a:spcPts val="600"/>
              </a:spcAft>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reeform: Shape 11">
            <a:extLst>
              <a:ext uri="{FF2B5EF4-FFF2-40B4-BE49-F238E27FC236}">
                <a16:creationId xmlns:a16="http://schemas.microsoft.com/office/drawing/2014/main" id="{CFF548A1-8A7A-4AA3-8C23-66218ADDF76A}"/>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3384178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9D673A-4744-4DAB-AB5F-F22118903A50}"/>
              </a:ext>
            </a:extLst>
          </p:cNvPr>
          <p:cNvSpPr>
            <a:spLocks noGrp="1"/>
          </p:cNvSpPr>
          <p:nvPr>
            <p:ph type="title"/>
          </p:nvPr>
        </p:nvSpPr>
        <p:spPr/>
        <p:txBody>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385064" y="1438275"/>
            <a:ext cx="2129536"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385064" y="2283115"/>
            <a:ext cx="2129536"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711776" y="1438275"/>
            <a:ext cx="2129536"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711776" y="2276475"/>
            <a:ext cx="2129536"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038488" y="1438275"/>
            <a:ext cx="2129536"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038488" y="2283115"/>
            <a:ext cx="2129536"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65200" y="1438275"/>
            <a:ext cx="2129536"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65200" y="2276475"/>
            <a:ext cx="2129536"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91914" y="1438275"/>
            <a:ext cx="2129536"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91914" y="2276475"/>
            <a:ext cx="2129536"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reeform: Shape 13">
            <a:extLst>
              <a:ext uri="{FF2B5EF4-FFF2-40B4-BE49-F238E27FC236}">
                <a16:creationId xmlns:a16="http://schemas.microsoft.com/office/drawing/2014/main" id="{6B36E625-6998-434B-BFB4-CCE9F34ED158}"/>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4760047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04912E-16B1-4EEE-8AD9-8E714D6338D6}"/>
              </a:ext>
            </a:extLst>
          </p:cNvPr>
          <p:cNvSpPr>
            <a:spLocks noGrp="1"/>
          </p:cNvSpPr>
          <p:nvPr>
            <p:ph type="title"/>
          </p:nvPr>
        </p:nvSpPr>
        <p:spPr/>
        <p:txBody>
          <a:bodyPr/>
          <a:lstStyle/>
          <a:p>
            <a:r>
              <a:rPr lang="en-US"/>
              <a:t>Click to edit Master title style</a:t>
            </a:r>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381000" y="1437065"/>
            <a:ext cx="1595439"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16" name="Straight Connector 15">
            <a:extLst>
              <a:ext uri="{FF2B5EF4-FFF2-40B4-BE49-F238E27FC236}">
                <a16:creationId xmlns:a16="http://schemas.microsoft.com/office/drawing/2014/main" id="{1EA3253A-CBC3-A644-9057-A616EFD62183}"/>
              </a:ext>
              <a:ext uri="{C183D7F6-B498-43B3-948B-1728B52AA6E4}">
                <adec:decorative xmlns:adec="http://schemas.microsoft.com/office/drawing/2017/decorative" val="1"/>
              </a:ext>
            </a:extLst>
          </p:cNvPr>
          <p:cNvCxnSpPr>
            <a:cxnSpLocks/>
          </p:cNvCxnSpPr>
          <p:nvPr userDrawn="1"/>
        </p:nvCxnSpPr>
        <p:spPr>
          <a:xfrm>
            <a:off x="381000"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381000" y="2137143"/>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347913"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0" name="Straight Connector 29">
            <a:extLst>
              <a:ext uri="{FF2B5EF4-FFF2-40B4-BE49-F238E27FC236}">
                <a16:creationId xmlns:a16="http://schemas.microsoft.com/office/drawing/2014/main" id="{53FA9607-273B-BF42-A068-8D930E44C050}"/>
              </a:ext>
              <a:ext uri="{C183D7F6-B498-43B3-948B-1728B52AA6E4}">
                <adec:decorative xmlns:adec="http://schemas.microsoft.com/office/drawing/2017/decorative" val="1"/>
              </a:ext>
            </a:extLst>
          </p:cNvPr>
          <p:cNvCxnSpPr>
            <a:cxnSpLocks/>
          </p:cNvCxnSpPr>
          <p:nvPr userDrawn="1"/>
        </p:nvCxnSpPr>
        <p:spPr>
          <a:xfrm>
            <a:off x="2347913"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347913" y="2137143"/>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14825"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1" name="Straight Connector 30">
            <a:extLst>
              <a:ext uri="{FF2B5EF4-FFF2-40B4-BE49-F238E27FC236}">
                <a16:creationId xmlns:a16="http://schemas.microsoft.com/office/drawing/2014/main" id="{85FB5306-5527-0B40-80C7-DB5C8423B952}"/>
              </a:ext>
              <a:ext uri="{C183D7F6-B498-43B3-948B-1728B52AA6E4}">
                <adec:decorative xmlns:adec="http://schemas.microsoft.com/office/drawing/2017/decorative" val="1"/>
              </a:ext>
            </a:extLst>
          </p:cNvPr>
          <p:cNvCxnSpPr>
            <a:cxnSpLocks/>
          </p:cNvCxnSpPr>
          <p:nvPr userDrawn="1"/>
        </p:nvCxnSpPr>
        <p:spPr>
          <a:xfrm>
            <a:off x="4314825" y="2015240"/>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14825" y="2137143"/>
            <a:ext cx="160337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81737"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1"/>
              </a:ext>
            </a:extLst>
          </p:cNvPr>
          <p:cNvCxnSpPr>
            <a:cxnSpLocks/>
          </p:cNvCxnSpPr>
          <p:nvPr userDrawn="1"/>
        </p:nvCxnSpPr>
        <p:spPr>
          <a:xfrm>
            <a:off x="6281737"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80150" y="2137143"/>
            <a:ext cx="159702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248649"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 uri="{C183D7F6-B498-43B3-948B-1728B52AA6E4}">
                <adec:decorative xmlns:adec="http://schemas.microsoft.com/office/drawing/2017/decorative" val="1"/>
              </a:ext>
            </a:extLst>
          </p:cNvPr>
          <p:cNvCxnSpPr>
            <a:cxnSpLocks/>
          </p:cNvCxnSpPr>
          <p:nvPr userDrawn="1"/>
        </p:nvCxnSpPr>
        <p:spPr>
          <a:xfrm>
            <a:off x="8248649"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251824" y="2137143"/>
            <a:ext cx="1592263"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215562"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18EA0204-C4C9-6644-861D-6EB50FE04062}"/>
              </a:ext>
              <a:ext uri="{C183D7F6-B498-43B3-948B-1728B52AA6E4}">
                <adec:decorative xmlns:adec="http://schemas.microsoft.com/office/drawing/2017/decorative" val="1"/>
              </a:ext>
            </a:extLst>
          </p:cNvPr>
          <p:cNvCxnSpPr>
            <a:cxnSpLocks/>
          </p:cNvCxnSpPr>
          <p:nvPr userDrawn="1"/>
        </p:nvCxnSpPr>
        <p:spPr>
          <a:xfrm>
            <a:off x="10215562"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215562" y="2137143"/>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381000" y="3789040"/>
            <a:ext cx="1595439"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5" name="Straight Connector 34">
            <a:extLst>
              <a:ext uri="{FF2B5EF4-FFF2-40B4-BE49-F238E27FC236}">
                <a16:creationId xmlns:a16="http://schemas.microsoft.com/office/drawing/2014/main" id="{C21346A5-A33F-5946-9543-99C299D786AC}"/>
              </a:ext>
              <a:ext uri="{C183D7F6-B498-43B3-948B-1728B52AA6E4}">
                <adec:decorative xmlns:adec="http://schemas.microsoft.com/office/drawing/2017/decorative" val="1"/>
              </a:ext>
            </a:extLst>
          </p:cNvPr>
          <p:cNvCxnSpPr>
            <a:cxnSpLocks/>
          </p:cNvCxnSpPr>
          <p:nvPr userDrawn="1"/>
        </p:nvCxnSpPr>
        <p:spPr>
          <a:xfrm>
            <a:off x="381000"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381000" y="4509120"/>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347913"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6" name="Straight Connector 35">
            <a:extLst>
              <a:ext uri="{FF2B5EF4-FFF2-40B4-BE49-F238E27FC236}">
                <a16:creationId xmlns:a16="http://schemas.microsoft.com/office/drawing/2014/main" id="{524EA3CD-0BD7-E747-A4EB-45424A3C1987}"/>
              </a:ext>
              <a:ext uri="{C183D7F6-B498-43B3-948B-1728B52AA6E4}">
                <adec:decorative xmlns:adec="http://schemas.microsoft.com/office/drawing/2017/decorative" val="1"/>
              </a:ext>
            </a:extLst>
          </p:cNvPr>
          <p:cNvCxnSpPr>
            <a:cxnSpLocks/>
          </p:cNvCxnSpPr>
          <p:nvPr userDrawn="1"/>
        </p:nvCxnSpPr>
        <p:spPr>
          <a:xfrm>
            <a:off x="2347913"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347913" y="4509120"/>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14825"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7" name="Straight Connector 36">
            <a:extLst>
              <a:ext uri="{FF2B5EF4-FFF2-40B4-BE49-F238E27FC236}">
                <a16:creationId xmlns:a16="http://schemas.microsoft.com/office/drawing/2014/main" id="{DB66C269-8DE0-714D-AB7A-BA133A81E3C7}"/>
              </a:ext>
              <a:ext uri="{C183D7F6-B498-43B3-948B-1728B52AA6E4}">
                <adec:decorative xmlns:adec="http://schemas.microsoft.com/office/drawing/2017/decorative" val="1"/>
              </a:ext>
            </a:extLst>
          </p:cNvPr>
          <p:cNvCxnSpPr>
            <a:cxnSpLocks/>
          </p:cNvCxnSpPr>
          <p:nvPr userDrawn="1"/>
        </p:nvCxnSpPr>
        <p:spPr>
          <a:xfrm>
            <a:off x="4314825" y="4362631"/>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14825" y="4509120"/>
            <a:ext cx="160337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81737"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 uri="{C183D7F6-B498-43B3-948B-1728B52AA6E4}">
                <adec:decorative xmlns:adec="http://schemas.microsoft.com/office/drawing/2017/decorative" val="1"/>
              </a:ext>
            </a:extLst>
          </p:cNvPr>
          <p:cNvCxnSpPr>
            <a:cxnSpLocks/>
          </p:cNvCxnSpPr>
          <p:nvPr userDrawn="1"/>
        </p:nvCxnSpPr>
        <p:spPr>
          <a:xfrm>
            <a:off x="6281737"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80150" y="4509120"/>
            <a:ext cx="159702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248649"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 uri="{C183D7F6-B498-43B3-948B-1728B52AA6E4}">
                <adec:decorative xmlns:adec="http://schemas.microsoft.com/office/drawing/2017/decorative" val="1"/>
              </a:ext>
            </a:extLst>
          </p:cNvPr>
          <p:cNvCxnSpPr>
            <a:cxnSpLocks/>
          </p:cNvCxnSpPr>
          <p:nvPr userDrawn="1"/>
        </p:nvCxnSpPr>
        <p:spPr>
          <a:xfrm>
            <a:off x="8248649"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251824" y="4509120"/>
            <a:ext cx="1592263"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215562"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40" name="Straight Connector 39">
            <a:extLst>
              <a:ext uri="{FF2B5EF4-FFF2-40B4-BE49-F238E27FC236}">
                <a16:creationId xmlns:a16="http://schemas.microsoft.com/office/drawing/2014/main" id="{F13A02AF-593E-A740-8AA5-3E98EC7712B3}"/>
              </a:ext>
              <a:ext uri="{C183D7F6-B498-43B3-948B-1728B52AA6E4}">
                <adec:decorative xmlns:adec="http://schemas.microsoft.com/office/drawing/2017/decorative" val="1"/>
              </a:ext>
            </a:extLst>
          </p:cNvPr>
          <p:cNvCxnSpPr>
            <a:cxnSpLocks/>
          </p:cNvCxnSpPr>
          <p:nvPr userDrawn="1"/>
        </p:nvCxnSpPr>
        <p:spPr>
          <a:xfrm>
            <a:off x="10215562"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215562" y="4509120"/>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3" name="Freeform: Shape 52">
            <a:extLst>
              <a:ext uri="{FF2B5EF4-FFF2-40B4-BE49-F238E27FC236}">
                <a16:creationId xmlns:a16="http://schemas.microsoft.com/office/drawing/2014/main" id="{3A685D72-8339-4A8F-97FC-A3C40FBBDF53}"/>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9745106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descr="A City Scape of a coastal city">
            <a:extLst>
              <a:ext uri="{FF2B5EF4-FFF2-40B4-BE49-F238E27FC236}">
                <a16:creationId xmlns:a16="http://schemas.microsoft.com/office/drawing/2014/main" id="{DCA925EA-A74D-1D42-AA55-CEBA35F4E32F}"/>
              </a:ext>
              <a:ext uri="{C183D7F6-B498-43B3-948B-1728B52AA6E4}">
                <adec:decorative xmlns:adec="http://schemas.microsoft.com/office/drawing/2017/decorative" val="0"/>
              </a:ext>
            </a:extLst>
          </p:cNvPr>
          <p:cNvPicPr>
            <a:picLocks noChangeAspect="1"/>
          </p:cNvPicPr>
          <p:nvPr userDrawn="1"/>
        </p:nvPicPr>
        <p:blipFill>
          <a:blip r:embed="rId2"/>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B6A7679-CD12-264F-8D68-C04698BD1C02}"/>
              </a:ext>
              <a:ext uri="{C183D7F6-B498-43B3-948B-1728B52AA6E4}">
                <adec:decorative xmlns:adec="http://schemas.microsoft.com/office/drawing/2017/decorative" val="1"/>
              </a:ext>
            </a:extLst>
          </p:cNvPr>
          <p:cNvSpPr/>
          <p:nvPr userDrawn="1"/>
        </p:nvSpPr>
        <p:spPr bwMode="auto">
          <a:xfrm>
            <a:off x="1" y="0"/>
            <a:ext cx="12192000" cy="6858000"/>
          </a:xfrm>
          <a:prstGeom prst="rect">
            <a:avLst/>
          </a:prstGeom>
          <a:gradFill>
            <a:gsLst>
              <a:gs pos="100000">
                <a:schemeClr val="tx1">
                  <a:alpha val="9000"/>
                </a:schemeClr>
              </a:gs>
              <a:gs pos="60000">
                <a:srgbClr val="212121">
                  <a:alpha val="49000"/>
                </a:srgbClr>
              </a:gs>
              <a:gs pos="46000">
                <a:schemeClr val="bg1">
                  <a:alpha val="45000"/>
                </a:schemeClr>
              </a:gs>
              <a:gs pos="0">
                <a:schemeClr val="bg1">
                  <a:alpha val="17344"/>
                </a:schemeClr>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E0466DD-5304-420C-8CBA-9B5C39EF77CF}"/>
              </a:ext>
              <a:ext uri="{C183D7F6-B498-43B3-948B-1728B52AA6E4}">
                <adec:decorative xmlns:adec="http://schemas.microsoft.com/office/drawing/2017/decorative" val="1"/>
              </a:ext>
            </a:extLst>
          </p:cNvPr>
          <p:cNvSpPr/>
          <p:nvPr userDrawn="1"/>
        </p:nvSpPr>
        <p:spPr bwMode="auto">
          <a:xfrm>
            <a:off x="5394960" y="3318235"/>
            <a:ext cx="6797040" cy="3539765"/>
          </a:xfrm>
          <a:prstGeom prst="rect">
            <a:avLst/>
          </a:prstGeom>
          <a:gradFill>
            <a:gsLst>
              <a:gs pos="41000">
                <a:srgbClr val="000000">
                  <a:alpha val="22000"/>
                </a:srgbClr>
              </a:gs>
              <a:gs pos="0">
                <a:schemeClr val="bg1">
                  <a:alpha val="0"/>
                </a:schemeClr>
              </a:gs>
              <a:gs pos="100000">
                <a:schemeClr val="bg1">
                  <a:alpha val="85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itle 2">
            <a:extLst>
              <a:ext uri="{FF2B5EF4-FFF2-40B4-BE49-F238E27FC236}">
                <a16:creationId xmlns:a16="http://schemas.microsoft.com/office/drawing/2014/main" id="{84B6163F-F990-D34B-9E2A-FDA8A16714C0}"/>
              </a:ext>
            </a:extLst>
          </p:cNvPr>
          <p:cNvSpPr>
            <a:spLocks noGrp="1"/>
          </p:cNvSpPr>
          <p:nvPr>
            <p:ph type="title"/>
          </p:nvPr>
        </p:nvSpPr>
        <p:spPr>
          <a:xfrm>
            <a:off x="6096001" y="3685032"/>
            <a:ext cx="4648200" cy="2279835"/>
          </a:xfrm>
        </p:spPr>
        <p:txBody>
          <a:bodyPr>
            <a:noAutofit/>
          </a:bodyPr>
          <a:lstStyle>
            <a:lvl1pPr>
              <a:defRPr sz="3600"/>
            </a:lvl1pPr>
          </a:lstStyle>
          <a:p>
            <a:r>
              <a:rPr lang="en-US"/>
              <a:t>Click to edit Master title style</a:t>
            </a:r>
          </a:p>
        </p:txBody>
      </p:sp>
      <p:sp>
        <p:nvSpPr>
          <p:cNvPr id="2" name="Rectangle 1" descr="The Line">
            <a:extLst>
              <a:ext uri="{FF2B5EF4-FFF2-40B4-BE49-F238E27FC236}">
                <a16:creationId xmlns:a16="http://schemas.microsoft.com/office/drawing/2014/main" id="{4C5C4687-7859-D044-817A-4562925B6B94}"/>
              </a:ext>
              <a:ext uri="{C183D7F6-B498-43B3-948B-1728B52AA6E4}">
                <adec:decorative xmlns:adec="http://schemas.microsoft.com/office/drawing/2017/decorative" val="0"/>
              </a:ext>
            </a:extLst>
          </p:cNvPr>
          <p:cNvSpPr/>
          <p:nvPr userDrawn="1"/>
        </p:nvSpPr>
        <p:spPr bwMode="auto">
          <a:xfrm>
            <a:off x="6096000" y="3318235"/>
            <a:ext cx="6096000" cy="226243"/>
          </a:xfrm>
          <a:prstGeom prst="rect">
            <a:avLst/>
          </a:pr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9" name="Text Placeholder 2">
            <a:extLst>
              <a:ext uri="{FF2B5EF4-FFF2-40B4-BE49-F238E27FC236}">
                <a16:creationId xmlns:a16="http://schemas.microsoft.com/office/drawing/2014/main" id="{C76A859C-B570-764B-AFE5-06D2C1FE23E1}"/>
              </a:ext>
            </a:extLst>
          </p:cNvPr>
          <p:cNvSpPr>
            <a:spLocks noGrp="1"/>
          </p:cNvSpPr>
          <p:nvPr>
            <p:ph type="body" sz="quarter" idx="12" hasCustomPrompt="1"/>
          </p:nvPr>
        </p:nvSpPr>
        <p:spPr>
          <a:xfrm>
            <a:off x="6096000" y="547683"/>
            <a:ext cx="4648200" cy="276999"/>
          </a:xfrm>
        </p:spPr>
        <p:txBody>
          <a:bodyPr/>
          <a:lstStyle>
            <a:lvl1pPr marL="0" indent="0">
              <a:buFontTx/>
              <a:buNone/>
              <a:defRPr sz="1800"/>
            </a:lvl1pPr>
          </a:lstStyle>
          <a:p>
            <a:r>
              <a:rPr lang="en-US"/>
              <a:t>Click to add industry vertical</a:t>
            </a:r>
          </a:p>
        </p:txBody>
      </p:sp>
      <p:pic>
        <p:nvPicPr>
          <p:cNvPr id="7" name="Picture 6" descr="Microsoft logo white text version">
            <a:extLst>
              <a:ext uri="{FF2B5EF4-FFF2-40B4-BE49-F238E27FC236}">
                <a16:creationId xmlns:a16="http://schemas.microsoft.com/office/drawing/2014/main" id="{F47C80E3-9EE8-474B-B460-8FCB659F5EB0}"/>
              </a:ext>
            </a:extLst>
          </p:cNvPr>
          <p:cNvPicPr>
            <a:picLocks noChangeAspect="1"/>
          </p:cNvPicPr>
          <p:nvPr userDrawn="1"/>
        </p:nvPicPr>
        <p:blipFill>
          <a:blip r:embed="rId3"/>
          <a:stretch>
            <a:fillRect/>
          </a:stretch>
        </p:blipFill>
        <p:spPr>
          <a:xfrm>
            <a:off x="126243" y="2759700"/>
            <a:ext cx="2979002" cy="1337764"/>
          </a:xfrm>
          <a:prstGeom prst="rect">
            <a:avLst/>
          </a:prstGeom>
        </p:spPr>
      </p:pic>
    </p:spTree>
    <p:extLst>
      <p:ext uri="{BB962C8B-B14F-4D97-AF65-F5344CB8AC3E}">
        <p14:creationId xmlns:p14="http://schemas.microsoft.com/office/powerpoint/2010/main" val="19200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04912E-16B1-4EEE-8AD9-8E714D6338D6}"/>
              </a:ext>
            </a:extLst>
          </p:cNvPr>
          <p:cNvSpPr>
            <a:spLocks noGrp="1"/>
          </p:cNvSpPr>
          <p:nvPr>
            <p:ph type="title"/>
          </p:nvPr>
        </p:nvSpPr>
        <p:spPr/>
        <p:txBody>
          <a:bodyPr/>
          <a:lstStyle/>
          <a:p>
            <a:r>
              <a:rPr lang="en-US"/>
              <a:t>Click to edit Master title style</a:t>
            </a:r>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381000" y="1437065"/>
            <a:ext cx="1595439"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16" name="Straight Connector 15">
            <a:extLst>
              <a:ext uri="{FF2B5EF4-FFF2-40B4-BE49-F238E27FC236}">
                <a16:creationId xmlns:a16="http://schemas.microsoft.com/office/drawing/2014/main" id="{1EA3253A-CBC3-A644-9057-A616EFD62183}"/>
              </a:ext>
              <a:ext uri="{C183D7F6-B498-43B3-948B-1728B52AA6E4}">
                <adec:decorative xmlns:adec="http://schemas.microsoft.com/office/drawing/2017/decorative" val="1"/>
              </a:ext>
            </a:extLst>
          </p:cNvPr>
          <p:cNvCxnSpPr>
            <a:cxnSpLocks/>
          </p:cNvCxnSpPr>
          <p:nvPr userDrawn="1"/>
        </p:nvCxnSpPr>
        <p:spPr>
          <a:xfrm>
            <a:off x="381000"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381000" y="2137143"/>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347913"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0" name="Straight Connector 29">
            <a:extLst>
              <a:ext uri="{FF2B5EF4-FFF2-40B4-BE49-F238E27FC236}">
                <a16:creationId xmlns:a16="http://schemas.microsoft.com/office/drawing/2014/main" id="{53FA9607-273B-BF42-A068-8D930E44C050}"/>
              </a:ext>
              <a:ext uri="{C183D7F6-B498-43B3-948B-1728B52AA6E4}">
                <adec:decorative xmlns:adec="http://schemas.microsoft.com/office/drawing/2017/decorative" val="1"/>
              </a:ext>
            </a:extLst>
          </p:cNvPr>
          <p:cNvCxnSpPr>
            <a:cxnSpLocks/>
          </p:cNvCxnSpPr>
          <p:nvPr userDrawn="1"/>
        </p:nvCxnSpPr>
        <p:spPr>
          <a:xfrm>
            <a:off x="2347913"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347913" y="2137143"/>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14825"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1" name="Straight Connector 30">
            <a:extLst>
              <a:ext uri="{FF2B5EF4-FFF2-40B4-BE49-F238E27FC236}">
                <a16:creationId xmlns:a16="http://schemas.microsoft.com/office/drawing/2014/main" id="{85FB5306-5527-0B40-80C7-DB5C8423B952}"/>
              </a:ext>
              <a:ext uri="{C183D7F6-B498-43B3-948B-1728B52AA6E4}">
                <adec:decorative xmlns:adec="http://schemas.microsoft.com/office/drawing/2017/decorative" val="1"/>
              </a:ext>
            </a:extLst>
          </p:cNvPr>
          <p:cNvCxnSpPr>
            <a:cxnSpLocks/>
          </p:cNvCxnSpPr>
          <p:nvPr userDrawn="1"/>
        </p:nvCxnSpPr>
        <p:spPr>
          <a:xfrm>
            <a:off x="4314825" y="2015240"/>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14825" y="2137143"/>
            <a:ext cx="160337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81737"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1"/>
              </a:ext>
            </a:extLst>
          </p:cNvPr>
          <p:cNvCxnSpPr>
            <a:cxnSpLocks/>
          </p:cNvCxnSpPr>
          <p:nvPr userDrawn="1"/>
        </p:nvCxnSpPr>
        <p:spPr>
          <a:xfrm>
            <a:off x="6281737"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80150" y="2137143"/>
            <a:ext cx="159702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248649"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 uri="{C183D7F6-B498-43B3-948B-1728B52AA6E4}">
                <adec:decorative xmlns:adec="http://schemas.microsoft.com/office/drawing/2017/decorative" val="1"/>
              </a:ext>
            </a:extLst>
          </p:cNvPr>
          <p:cNvCxnSpPr>
            <a:cxnSpLocks/>
          </p:cNvCxnSpPr>
          <p:nvPr userDrawn="1"/>
        </p:nvCxnSpPr>
        <p:spPr>
          <a:xfrm>
            <a:off x="8248649"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251824" y="2137143"/>
            <a:ext cx="1592263"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215562"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18EA0204-C4C9-6644-861D-6EB50FE04062}"/>
              </a:ext>
              <a:ext uri="{C183D7F6-B498-43B3-948B-1728B52AA6E4}">
                <adec:decorative xmlns:adec="http://schemas.microsoft.com/office/drawing/2017/decorative" val="1"/>
              </a:ext>
            </a:extLst>
          </p:cNvPr>
          <p:cNvCxnSpPr>
            <a:cxnSpLocks/>
          </p:cNvCxnSpPr>
          <p:nvPr userDrawn="1"/>
        </p:nvCxnSpPr>
        <p:spPr>
          <a:xfrm>
            <a:off x="10215562"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215562" y="2137143"/>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381000" y="3789040"/>
            <a:ext cx="1595439"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5" name="Straight Connector 34">
            <a:extLst>
              <a:ext uri="{FF2B5EF4-FFF2-40B4-BE49-F238E27FC236}">
                <a16:creationId xmlns:a16="http://schemas.microsoft.com/office/drawing/2014/main" id="{C21346A5-A33F-5946-9543-99C299D786AC}"/>
              </a:ext>
              <a:ext uri="{C183D7F6-B498-43B3-948B-1728B52AA6E4}">
                <adec:decorative xmlns:adec="http://schemas.microsoft.com/office/drawing/2017/decorative" val="1"/>
              </a:ext>
            </a:extLst>
          </p:cNvPr>
          <p:cNvCxnSpPr>
            <a:cxnSpLocks/>
          </p:cNvCxnSpPr>
          <p:nvPr userDrawn="1"/>
        </p:nvCxnSpPr>
        <p:spPr>
          <a:xfrm>
            <a:off x="381000"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381000" y="4509120"/>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347913"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6" name="Straight Connector 35">
            <a:extLst>
              <a:ext uri="{FF2B5EF4-FFF2-40B4-BE49-F238E27FC236}">
                <a16:creationId xmlns:a16="http://schemas.microsoft.com/office/drawing/2014/main" id="{524EA3CD-0BD7-E747-A4EB-45424A3C1987}"/>
              </a:ext>
              <a:ext uri="{C183D7F6-B498-43B3-948B-1728B52AA6E4}">
                <adec:decorative xmlns:adec="http://schemas.microsoft.com/office/drawing/2017/decorative" val="1"/>
              </a:ext>
            </a:extLst>
          </p:cNvPr>
          <p:cNvCxnSpPr>
            <a:cxnSpLocks/>
          </p:cNvCxnSpPr>
          <p:nvPr userDrawn="1"/>
        </p:nvCxnSpPr>
        <p:spPr>
          <a:xfrm>
            <a:off x="2347913"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347913" y="4509120"/>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14825"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7" name="Straight Connector 36">
            <a:extLst>
              <a:ext uri="{FF2B5EF4-FFF2-40B4-BE49-F238E27FC236}">
                <a16:creationId xmlns:a16="http://schemas.microsoft.com/office/drawing/2014/main" id="{DB66C269-8DE0-714D-AB7A-BA133A81E3C7}"/>
              </a:ext>
              <a:ext uri="{C183D7F6-B498-43B3-948B-1728B52AA6E4}">
                <adec:decorative xmlns:adec="http://schemas.microsoft.com/office/drawing/2017/decorative" val="1"/>
              </a:ext>
            </a:extLst>
          </p:cNvPr>
          <p:cNvCxnSpPr>
            <a:cxnSpLocks/>
          </p:cNvCxnSpPr>
          <p:nvPr userDrawn="1"/>
        </p:nvCxnSpPr>
        <p:spPr>
          <a:xfrm>
            <a:off x="4314825" y="4362631"/>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14825" y="4509120"/>
            <a:ext cx="160337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81737"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 uri="{C183D7F6-B498-43B3-948B-1728B52AA6E4}">
                <adec:decorative xmlns:adec="http://schemas.microsoft.com/office/drawing/2017/decorative" val="1"/>
              </a:ext>
            </a:extLst>
          </p:cNvPr>
          <p:cNvCxnSpPr>
            <a:cxnSpLocks/>
          </p:cNvCxnSpPr>
          <p:nvPr userDrawn="1"/>
        </p:nvCxnSpPr>
        <p:spPr>
          <a:xfrm>
            <a:off x="6281737"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80150" y="4509120"/>
            <a:ext cx="159702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248649"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 uri="{C183D7F6-B498-43B3-948B-1728B52AA6E4}">
                <adec:decorative xmlns:adec="http://schemas.microsoft.com/office/drawing/2017/decorative" val="1"/>
              </a:ext>
            </a:extLst>
          </p:cNvPr>
          <p:cNvCxnSpPr>
            <a:cxnSpLocks/>
          </p:cNvCxnSpPr>
          <p:nvPr userDrawn="1"/>
        </p:nvCxnSpPr>
        <p:spPr>
          <a:xfrm>
            <a:off x="8248649"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251824" y="4509120"/>
            <a:ext cx="1592263"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215562"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40" name="Straight Connector 39">
            <a:extLst>
              <a:ext uri="{FF2B5EF4-FFF2-40B4-BE49-F238E27FC236}">
                <a16:creationId xmlns:a16="http://schemas.microsoft.com/office/drawing/2014/main" id="{F13A02AF-593E-A740-8AA5-3E98EC7712B3}"/>
              </a:ext>
              <a:ext uri="{C183D7F6-B498-43B3-948B-1728B52AA6E4}">
                <adec:decorative xmlns:adec="http://schemas.microsoft.com/office/drawing/2017/decorative" val="1"/>
              </a:ext>
            </a:extLst>
          </p:cNvPr>
          <p:cNvCxnSpPr>
            <a:cxnSpLocks/>
          </p:cNvCxnSpPr>
          <p:nvPr userDrawn="1"/>
        </p:nvCxnSpPr>
        <p:spPr>
          <a:xfrm>
            <a:off x="10215562"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215562" y="4509120"/>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396537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385064" y="457200"/>
            <a:ext cx="8035036"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385064" y="1435100"/>
            <a:ext cx="7793736"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C22E1CE8-0AE1-4726-A416-7E1886CC5A8D}"/>
              </a:ext>
              <a:ext uri="{C183D7F6-B498-43B3-948B-1728B52AA6E4}">
                <adec:decorative xmlns:adec="http://schemas.microsoft.com/office/drawing/2017/decorative" val="1"/>
              </a:ext>
            </a:extLst>
          </p:cNvPr>
          <p:cNvSpPr/>
          <p:nvPr userDrawn="1"/>
        </p:nvSpPr>
        <p:spPr bwMode="auto">
          <a:xfrm>
            <a:off x="8420100" y="0"/>
            <a:ext cx="3768852"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2D327ED-207A-4BFE-9FDF-80D0A0DDD110}"/>
              </a:ext>
            </a:extLst>
          </p:cNvPr>
          <p:cNvSpPr>
            <a:spLocks noGrp="1"/>
          </p:cNvSpPr>
          <p:nvPr>
            <p:ph type="body" sz="quarter" idx="13"/>
          </p:nvPr>
        </p:nvSpPr>
        <p:spPr>
          <a:xfrm>
            <a:off x="8802116" y="585788"/>
            <a:ext cx="3004820" cy="615553"/>
          </a:xfrm>
        </p:spPr>
        <p:txBody>
          <a:bodyPr/>
          <a:lstStyle>
            <a:lvl1pPr marL="0" indent="0">
              <a:buNone/>
              <a:defRPr sz="20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Freeform: Shape 8">
            <a:extLst>
              <a:ext uri="{FF2B5EF4-FFF2-40B4-BE49-F238E27FC236}">
                <a16:creationId xmlns:a16="http://schemas.microsoft.com/office/drawing/2014/main" id="{BBF49FA3-5D64-4746-A4FF-6D813B07814F}"/>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919107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text side by s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385064" y="457200"/>
            <a:ext cx="8035036"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385064" y="1435100"/>
            <a:ext cx="7793736"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C22E1CE8-0AE1-4726-A416-7E1886CC5A8D}"/>
              </a:ext>
              <a:ext uri="{C183D7F6-B498-43B3-948B-1728B52AA6E4}">
                <adec:decorative xmlns:adec="http://schemas.microsoft.com/office/drawing/2017/decorative" val="1"/>
              </a:ext>
            </a:extLst>
          </p:cNvPr>
          <p:cNvSpPr/>
          <p:nvPr userDrawn="1"/>
        </p:nvSpPr>
        <p:spPr bwMode="auto">
          <a:xfrm>
            <a:off x="8420100" y="0"/>
            <a:ext cx="3768852"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2D327ED-207A-4BFE-9FDF-80D0A0DDD110}"/>
              </a:ext>
            </a:extLst>
          </p:cNvPr>
          <p:cNvSpPr>
            <a:spLocks noGrp="1"/>
          </p:cNvSpPr>
          <p:nvPr>
            <p:ph type="body" sz="quarter" idx="13"/>
          </p:nvPr>
        </p:nvSpPr>
        <p:spPr>
          <a:xfrm>
            <a:off x="8802116" y="585788"/>
            <a:ext cx="3004820" cy="615553"/>
          </a:xfrm>
        </p:spPr>
        <p:txBody>
          <a:bodyPr/>
          <a:lstStyle>
            <a:lvl1pPr marL="0" indent="0">
              <a:buNone/>
              <a:defRPr sz="20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6848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1">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81000" y="457200"/>
            <a:ext cx="11430000" cy="553998"/>
          </a:xfrm>
        </p:spPr>
        <p:txBody>
          <a:bodyPr anchor="t"/>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Freeform: Shape 6">
            <a:extLst>
              <a:ext uri="{FF2B5EF4-FFF2-40B4-BE49-F238E27FC236}">
                <a16:creationId xmlns:a16="http://schemas.microsoft.com/office/drawing/2014/main" id="{12459C84-37BE-4847-8FEC-294FA2757DD2}"/>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7351896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1">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81000" y="457200"/>
            <a:ext cx="11430000" cy="553998"/>
          </a:xfrm>
        </p:spPr>
        <p:txBody>
          <a:bodyPr anchor="t"/>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2741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with bar">
    <p:bg>
      <p:bgPr>
        <a:solidFill>
          <a:srgbClr val="FFFFF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Freeform: Shape 4">
            <a:extLst>
              <a:ext uri="{FF2B5EF4-FFF2-40B4-BE49-F238E27FC236}">
                <a16:creationId xmlns:a16="http://schemas.microsoft.com/office/drawing/2014/main" id="{FC30CBAD-253B-4DF8-885E-7BE04C575633}"/>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1914726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Line 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81000" y="457200"/>
            <a:ext cx="11430000" cy="553998"/>
          </a:xfrm>
        </p:spPr>
        <p:txBody>
          <a:bodyPr anchor="t"/>
          <a:lstStyle>
            <a:lvl1pPr>
              <a:defRPr>
                <a:solidFill>
                  <a:schemeClr val="tx1"/>
                </a:solidFill>
              </a:defRPr>
            </a:lvl1pPr>
          </a:lstStyle>
          <a:p>
            <a:r>
              <a:rPr lang="en-US"/>
              <a:t>Click to edit Master title style</a:t>
            </a:r>
          </a:p>
        </p:txBody>
      </p:sp>
      <p:cxnSp>
        <p:nvCxnSpPr>
          <p:cNvPr id="7" name="Straight Connector 6">
            <a:extLst>
              <a:ext uri="{FF2B5EF4-FFF2-40B4-BE49-F238E27FC236}">
                <a16:creationId xmlns:a16="http://schemas.microsoft.com/office/drawing/2014/main" id="{8EDAE969-6DFB-AD4B-A4BB-4C9D04F1489D}"/>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381000" y="1435100"/>
            <a:ext cx="1143000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Freeform: Shape 8">
            <a:extLst>
              <a:ext uri="{FF2B5EF4-FFF2-40B4-BE49-F238E27FC236}">
                <a16:creationId xmlns:a16="http://schemas.microsoft.com/office/drawing/2014/main" id="{42998CE9-F833-44B6-B17D-26B5AA2294C3}"/>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5105762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381000" y="457200"/>
            <a:ext cx="11430000" cy="553998"/>
          </a:xfrm>
        </p:spPr>
        <p:txBody>
          <a:bodyPr wrap="square" anchor="t">
            <a:spAutoFit/>
          </a:bodyPr>
          <a:lstStyle>
            <a:lvl1pPr>
              <a:defRPr>
                <a:solidFill>
                  <a:schemeClr val="tx1"/>
                </a:solidFill>
              </a:defRPr>
            </a:lvl1pPr>
          </a:lstStyle>
          <a:p>
            <a:r>
              <a:rPr lang="en-US"/>
              <a:t>Click to edit Master title style</a:t>
            </a:r>
          </a:p>
        </p:txBody>
      </p:sp>
      <p:cxnSp>
        <p:nvCxnSpPr>
          <p:cNvPr id="9" name="Straight Connector 8">
            <a:extLst>
              <a:ext uri="{FF2B5EF4-FFF2-40B4-BE49-F238E27FC236}">
                <a16:creationId xmlns:a16="http://schemas.microsoft.com/office/drawing/2014/main" id="{43F0B6A1-89DB-BD4F-90AE-D2A420FCD36E}"/>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376236" y="1443174"/>
            <a:ext cx="5421497"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381000" y="2087699"/>
            <a:ext cx="5416550" cy="1034129"/>
          </a:xfrm>
        </p:spPr>
        <p:txBody>
          <a:bodyPr/>
          <a:lstStyle>
            <a:lvl1pPr marL="228600" indent="-228600">
              <a:buFont typeface="Arial" panose="020B0604020202020204" pitchFamily="34" charset="0"/>
              <a:buChar char="•"/>
              <a:defRPr sz="2400"/>
            </a:lvl1pPr>
            <a:lvl2pPr marL="571500" indent="-228600">
              <a:buSzPct val="100000"/>
              <a:buFont typeface="Arial" panose="020B0604020202020204" pitchFamily="34" charset="0"/>
              <a:buChar char="‒"/>
              <a:defRPr/>
            </a:lvl2pPr>
            <a:lvl3pPr marL="800100" indent="-200025">
              <a:buFont typeface="Wingdings" panose="05000000000000000000" pitchFamily="2" charset="2"/>
              <a:buChar char="§"/>
              <a:defRPr/>
            </a:lvl3pPr>
          </a:lstStyle>
          <a:p>
            <a:pPr lvl="0"/>
            <a:r>
              <a:rPr lang="en-US"/>
              <a:t>Click to edit Master text styles</a:t>
            </a:r>
          </a:p>
          <a:p>
            <a:pPr lvl="1"/>
            <a:r>
              <a:rPr lang="en-US"/>
              <a:t>Second level</a:t>
            </a:r>
          </a:p>
          <a:p>
            <a:pPr lvl="2"/>
            <a:r>
              <a:rPr lang="en-US"/>
              <a:t>Third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440" y="1436688"/>
            <a:ext cx="5421497"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416550" cy="1034129"/>
          </a:xfrm>
        </p:spPr>
        <p:txBody>
          <a:bodyPr/>
          <a:lstStyle>
            <a:lvl1pPr marL="228600" indent="-228600">
              <a:buSzPct val="100000"/>
              <a:buFont typeface="Arial" panose="020B0604020202020204" pitchFamily="34" charset="0"/>
              <a:buChar char="•"/>
              <a:defRPr sz="2400"/>
            </a:lvl1pPr>
            <a:lvl2pPr marL="571500" indent="-228600">
              <a:buSzPct val="100000"/>
              <a:buFont typeface="Arial" panose="020B0604020202020204" pitchFamily="34" charset="0"/>
              <a:buChar char="‒"/>
              <a:tabLst>
                <a:tab pos="342900" algn="l"/>
              </a:tabLst>
              <a:defRPr/>
            </a:lvl2pPr>
            <a:lvl3pPr marL="800100" indent="-200025">
              <a:buFont typeface="Wingdings" panose="05000000000000000000" pitchFamily="2" charset="2"/>
              <a:buChar char="§"/>
              <a:defRPr/>
            </a:lvl3pPr>
          </a:lstStyle>
          <a:p>
            <a:pPr lvl="0"/>
            <a:r>
              <a:rPr lang="en-US"/>
              <a:t>Click to edit Master text styles</a:t>
            </a:r>
          </a:p>
          <a:p>
            <a:pPr lvl="1"/>
            <a:r>
              <a:rPr lang="en-US"/>
              <a:t>Second level</a:t>
            </a:r>
          </a:p>
          <a:p>
            <a:pPr lvl="2"/>
            <a:r>
              <a:rPr lang="en-US"/>
              <a:t>Third level</a:t>
            </a:r>
          </a:p>
        </p:txBody>
      </p:sp>
      <p:sp>
        <p:nvSpPr>
          <p:cNvPr id="11" name="Freeform: Shape 10">
            <a:extLst>
              <a:ext uri="{FF2B5EF4-FFF2-40B4-BE49-F238E27FC236}">
                <a16:creationId xmlns:a16="http://schemas.microsoft.com/office/drawing/2014/main" id="{D9BF4700-5BDD-41C0-8CAB-2BFC8F43CF89}"/>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506800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5CAB6-9131-414F-AC0D-F1B415047504}"/>
              </a:ext>
            </a:extLst>
          </p:cNvPr>
          <p:cNvSpPr>
            <a:spLocks noGrp="1"/>
          </p:cNvSpPr>
          <p:nvPr>
            <p:ph type="title"/>
          </p:nvPr>
        </p:nvSpPr>
        <p:spPr/>
        <p:txBody>
          <a:bodyPr/>
          <a:lstStyle/>
          <a:p>
            <a:r>
              <a:rPr lang="en-US"/>
              <a:t>Click to edit Master title style</a:t>
            </a:r>
          </a:p>
        </p:txBody>
      </p:sp>
      <p:cxnSp>
        <p:nvCxnSpPr>
          <p:cNvPr id="13" name="Straight Connector 12">
            <a:extLst>
              <a:ext uri="{FF2B5EF4-FFF2-40B4-BE49-F238E27FC236}">
                <a16:creationId xmlns:a16="http://schemas.microsoft.com/office/drawing/2014/main" id="{6838DD66-27B4-2D4E-B5ED-029434F91980}"/>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1">
            <a:extLst>
              <a:ext uri="{FF2B5EF4-FFF2-40B4-BE49-F238E27FC236}">
                <a16:creationId xmlns:a16="http://schemas.microsoft.com/office/drawing/2014/main" id="{9C1C01E9-B5DC-9348-AA0C-2FB3A6411AAF}"/>
              </a:ext>
            </a:extLst>
          </p:cNvPr>
          <p:cNvSpPr>
            <a:spLocks noGrp="1"/>
          </p:cNvSpPr>
          <p:nvPr>
            <p:ph type="body" sz="quarter" idx="22"/>
          </p:nvPr>
        </p:nvSpPr>
        <p:spPr>
          <a:xfrm>
            <a:off x="373537" y="1438275"/>
            <a:ext cx="259080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9" name="Text Placeholder 9">
            <a:extLst>
              <a:ext uri="{FF2B5EF4-FFF2-40B4-BE49-F238E27FC236}">
                <a16:creationId xmlns:a16="http://schemas.microsoft.com/office/drawing/2014/main" id="{94096232-4747-F943-95E4-42169B7FB6A2}"/>
              </a:ext>
            </a:extLst>
          </p:cNvPr>
          <p:cNvSpPr>
            <a:spLocks noGrp="1"/>
          </p:cNvSpPr>
          <p:nvPr>
            <p:ph type="body" sz="quarter" idx="23"/>
          </p:nvPr>
        </p:nvSpPr>
        <p:spPr>
          <a:xfrm>
            <a:off x="373537" y="2276475"/>
            <a:ext cx="2590799" cy="1144929"/>
          </a:xfrm>
        </p:spPr>
        <p:txBody>
          <a:bodyPr wrap="square">
            <a:spAutoFit/>
          </a:bodyPr>
          <a:lstStyle>
            <a:lvl1pPr marL="228600" indent="-228600">
              <a:buSzPct val="100000"/>
              <a:buFont typeface="Arial" panose="020B0604020202020204" pitchFamily="34" charset="0"/>
              <a:buChar char="•"/>
              <a:defRPr lang="en-US" sz="1800" dirty="0"/>
            </a:lvl1pPr>
            <a:lvl2pPr marL="403225" indent="-182563">
              <a:buSzPct val="100000"/>
              <a:buFont typeface="Arial" panose="020B0604020202020204" pitchFamily="34" charset="0"/>
              <a:buChar char="‒"/>
              <a:defRPr lang="en-US" sz="1600" dirty="0"/>
            </a:lvl2pPr>
            <a:lvl3pPr marL="631825" indent="-212725">
              <a:buSzPct val="100000"/>
              <a:buFont typeface="Wingdings" panose="05000000000000000000" pitchFamily="2" charset="2"/>
              <a:buChar char="§"/>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314700" y="1438275"/>
            <a:ext cx="259080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314700" y="2276475"/>
            <a:ext cx="2590799" cy="1144929"/>
          </a:xfrm>
        </p:spPr>
        <p:txBody>
          <a:bodyPr wrap="square">
            <a:spAutoFit/>
          </a:bodyPr>
          <a:lstStyle>
            <a:lvl1pPr marL="228600" indent="-228600">
              <a:buSzPct val="100000"/>
              <a:buFont typeface="Arial" panose="020B0604020202020204" pitchFamily="34" charset="0"/>
              <a:buChar char="•"/>
              <a:defRPr lang="en-US" sz="1800" dirty="0"/>
            </a:lvl1pPr>
            <a:lvl2pPr marL="403225" indent="-182563">
              <a:buSzPct val="100000"/>
              <a:buFont typeface="Arial" panose="020B0604020202020204" pitchFamily="34" charset="0"/>
              <a:buChar char="‒"/>
              <a:defRPr lang="en-US" sz="1600" dirty="0"/>
            </a:lvl2pPr>
            <a:lvl3pPr marL="631825" indent="-212725">
              <a:buSzPct val="100000"/>
              <a:buFont typeface="Wingdings" panose="05000000000000000000" pitchFamily="2" charset="2"/>
              <a:buChar char="§"/>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ABE642A5-F1D8-D748-8919-2041A5C204FF}"/>
              </a:ext>
            </a:extLst>
          </p:cNvPr>
          <p:cNvSpPr>
            <a:spLocks noGrp="1"/>
          </p:cNvSpPr>
          <p:nvPr>
            <p:ph type="body" sz="quarter" idx="18"/>
          </p:nvPr>
        </p:nvSpPr>
        <p:spPr>
          <a:xfrm>
            <a:off x="6284143" y="1438275"/>
            <a:ext cx="259080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578BEDC7-0D76-A84D-B083-4B82CACCDA11}"/>
              </a:ext>
            </a:extLst>
          </p:cNvPr>
          <p:cNvSpPr>
            <a:spLocks noGrp="1"/>
          </p:cNvSpPr>
          <p:nvPr>
            <p:ph type="body" sz="quarter" idx="19"/>
          </p:nvPr>
        </p:nvSpPr>
        <p:spPr>
          <a:xfrm>
            <a:off x="6284143" y="2276475"/>
            <a:ext cx="2590799" cy="1144929"/>
          </a:xfrm>
        </p:spPr>
        <p:txBody>
          <a:bodyPr wrap="square">
            <a:spAutoFit/>
          </a:bodyPr>
          <a:lstStyle>
            <a:lvl1pPr marL="228600" indent="-228600">
              <a:buSzPct val="100000"/>
              <a:buFont typeface="Arial" panose="020B0604020202020204" pitchFamily="34" charset="0"/>
              <a:buChar char="•"/>
              <a:defRPr lang="en-US" sz="1800" dirty="0"/>
            </a:lvl1pPr>
            <a:lvl2pPr marL="403225" indent="-182563">
              <a:buSzPct val="100000"/>
              <a:buFont typeface="Arial" panose="020B0604020202020204" pitchFamily="34" charset="0"/>
              <a:buChar char="‒"/>
              <a:defRPr lang="en-US" sz="1600" dirty="0"/>
            </a:lvl2pPr>
            <a:lvl3pPr marL="631825" indent="-212725">
              <a:buSzPct val="100000"/>
              <a:buFont typeface="Wingdings" panose="05000000000000000000" pitchFamily="2" charset="2"/>
              <a:buChar char="§"/>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16" name="Text Placeholder 11">
            <a:extLst>
              <a:ext uri="{FF2B5EF4-FFF2-40B4-BE49-F238E27FC236}">
                <a16:creationId xmlns:a16="http://schemas.microsoft.com/office/drawing/2014/main" id="{67AE659B-3FE7-5B48-AB0D-E8A1711490B4}"/>
              </a:ext>
            </a:extLst>
          </p:cNvPr>
          <p:cNvSpPr>
            <a:spLocks noGrp="1"/>
          </p:cNvSpPr>
          <p:nvPr>
            <p:ph type="body" sz="quarter" idx="20"/>
          </p:nvPr>
        </p:nvSpPr>
        <p:spPr>
          <a:xfrm>
            <a:off x="9225306" y="1438275"/>
            <a:ext cx="259080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7" name="Text Placeholder 9">
            <a:extLst>
              <a:ext uri="{FF2B5EF4-FFF2-40B4-BE49-F238E27FC236}">
                <a16:creationId xmlns:a16="http://schemas.microsoft.com/office/drawing/2014/main" id="{C76058FD-31EE-934B-B410-42E670BACDAB}"/>
              </a:ext>
            </a:extLst>
          </p:cNvPr>
          <p:cNvSpPr>
            <a:spLocks noGrp="1"/>
          </p:cNvSpPr>
          <p:nvPr>
            <p:ph type="body" sz="quarter" idx="21"/>
          </p:nvPr>
        </p:nvSpPr>
        <p:spPr>
          <a:xfrm>
            <a:off x="9225306" y="2276475"/>
            <a:ext cx="2590799" cy="1144929"/>
          </a:xfrm>
        </p:spPr>
        <p:txBody>
          <a:bodyPr wrap="square">
            <a:spAutoFit/>
          </a:bodyPr>
          <a:lstStyle>
            <a:lvl1pPr marL="228600" indent="-228600">
              <a:buSzPct val="100000"/>
              <a:buFont typeface="Arial" panose="020B0604020202020204" pitchFamily="34" charset="0"/>
              <a:buChar char="•"/>
              <a:defRPr lang="en-US" sz="1800" dirty="0"/>
            </a:lvl1pPr>
            <a:lvl2pPr marL="403225" indent="-182563">
              <a:buSzPct val="100000"/>
              <a:buFont typeface="Arial" panose="020B0604020202020204" pitchFamily="34" charset="0"/>
              <a:buChar char="‒"/>
              <a:defRPr lang="en-US" sz="1600" dirty="0"/>
            </a:lvl2pPr>
            <a:lvl3pPr marL="631825" indent="-212725">
              <a:buSzPct val="100000"/>
              <a:buFont typeface="Wingdings" panose="05000000000000000000" pitchFamily="2" charset="2"/>
              <a:buChar char="§"/>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21" name="Freeform: Shape 20">
            <a:extLst>
              <a:ext uri="{FF2B5EF4-FFF2-40B4-BE49-F238E27FC236}">
                <a16:creationId xmlns:a16="http://schemas.microsoft.com/office/drawing/2014/main" id="{F8143447-2CEF-4443-8263-7FEB0FC87797}"/>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53490056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872">
          <p15:clr>
            <a:srgbClr val="FBAE40"/>
          </p15:clr>
        </p15:guide>
        <p15:guide id="7" pos="2088">
          <p15:clr>
            <a:srgbClr val="FBAE40"/>
          </p15:clr>
        </p15:guide>
        <p15:guide id="8" pos="5592">
          <p15:clr>
            <a:srgbClr val="FBAE40"/>
          </p15:clr>
        </p15:guide>
        <p15:guide id="9" pos="5808">
          <p15:clr>
            <a:srgbClr val="FBAE40"/>
          </p15:clr>
        </p15:guide>
        <p15:guide id="10" pos="3720">
          <p15:clr>
            <a:srgbClr val="FBAE40"/>
          </p15:clr>
        </p15:guide>
        <p15:guide id="11" pos="39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ultiple Speaker Intr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D4952-11EA-4AB8-BA59-D10AD858BA53}"/>
              </a:ext>
            </a:extLst>
          </p:cNvPr>
          <p:cNvSpPr>
            <a:spLocks noGrp="1"/>
          </p:cNvSpPr>
          <p:nvPr>
            <p:ph type="title"/>
          </p:nvPr>
        </p:nvSpPr>
        <p:spPr/>
        <p:txBody>
          <a:bodyPr/>
          <a:lstStyle/>
          <a:p>
            <a:r>
              <a:rPr lang="en-US"/>
              <a:t>Click to edit Master title style</a:t>
            </a:r>
          </a:p>
        </p:txBody>
      </p:sp>
      <p:cxnSp>
        <p:nvCxnSpPr>
          <p:cNvPr id="13" name="Straight Connector 12">
            <a:extLst>
              <a:ext uri="{FF2B5EF4-FFF2-40B4-BE49-F238E27FC236}">
                <a16:creationId xmlns:a16="http://schemas.microsoft.com/office/drawing/2014/main" id="{6838DD66-27B4-2D4E-B5ED-029434F91980}"/>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CCF6286A-858A-5D40-BA18-0CDFEBA36576}"/>
              </a:ext>
            </a:extLst>
          </p:cNvPr>
          <p:cNvSpPr>
            <a:spLocks noGrp="1"/>
          </p:cNvSpPr>
          <p:nvPr>
            <p:ph type="pic" sz="quarter" idx="24"/>
          </p:nvPr>
        </p:nvSpPr>
        <p:spPr>
          <a:xfrm>
            <a:off x="1457528" y="1438274"/>
            <a:ext cx="3398837" cy="3133726"/>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18" name="Text Placeholder 11">
            <a:extLst>
              <a:ext uri="{FF2B5EF4-FFF2-40B4-BE49-F238E27FC236}">
                <a16:creationId xmlns:a16="http://schemas.microsoft.com/office/drawing/2014/main" id="{9C1C01E9-B5DC-9348-AA0C-2FB3A6411AAF}"/>
              </a:ext>
            </a:extLst>
          </p:cNvPr>
          <p:cNvSpPr>
            <a:spLocks noGrp="1"/>
          </p:cNvSpPr>
          <p:nvPr>
            <p:ph type="body" sz="quarter" idx="22"/>
          </p:nvPr>
        </p:nvSpPr>
        <p:spPr>
          <a:xfrm>
            <a:off x="1467909" y="4843063"/>
            <a:ext cx="3388456" cy="307777"/>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9" name="Text Placeholder 9">
            <a:extLst>
              <a:ext uri="{FF2B5EF4-FFF2-40B4-BE49-F238E27FC236}">
                <a16:creationId xmlns:a16="http://schemas.microsoft.com/office/drawing/2014/main" id="{94096232-4747-F943-95E4-42169B7FB6A2}"/>
              </a:ext>
            </a:extLst>
          </p:cNvPr>
          <p:cNvSpPr>
            <a:spLocks noGrp="1"/>
          </p:cNvSpPr>
          <p:nvPr>
            <p:ph type="body" sz="quarter" idx="23"/>
          </p:nvPr>
        </p:nvSpPr>
        <p:spPr>
          <a:xfrm>
            <a:off x="1467910" y="5281226"/>
            <a:ext cx="3388455" cy="276999"/>
          </a:xfrm>
        </p:spPr>
        <p:txBody>
          <a:bodyPr wrap="square">
            <a:spAutoFit/>
          </a:bodyPr>
          <a:lstStyle>
            <a:lvl1pPr marL="0" indent="0">
              <a:buNone/>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p:txBody>
      </p:sp>
      <p:sp>
        <p:nvSpPr>
          <p:cNvPr id="20" name="Picture Placeholder 4">
            <a:extLst>
              <a:ext uri="{FF2B5EF4-FFF2-40B4-BE49-F238E27FC236}">
                <a16:creationId xmlns:a16="http://schemas.microsoft.com/office/drawing/2014/main" id="{E7A598BA-7426-304E-A84E-B9857279183C}"/>
              </a:ext>
            </a:extLst>
          </p:cNvPr>
          <p:cNvSpPr>
            <a:spLocks noGrp="1"/>
          </p:cNvSpPr>
          <p:nvPr>
            <p:ph type="pic" sz="quarter" idx="25"/>
          </p:nvPr>
        </p:nvSpPr>
        <p:spPr>
          <a:xfrm>
            <a:off x="7354437" y="1438274"/>
            <a:ext cx="3398837" cy="3133726"/>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7364818" y="4843063"/>
            <a:ext cx="3388456" cy="307777"/>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7364819" y="5281226"/>
            <a:ext cx="3388455" cy="276999"/>
          </a:xfrm>
        </p:spPr>
        <p:txBody>
          <a:bodyPr wrap="square">
            <a:spAutoFit/>
          </a:bodyPr>
          <a:lstStyle>
            <a:lvl1pPr marL="0" indent="0">
              <a:buNone/>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p:txBody>
      </p:sp>
      <p:sp>
        <p:nvSpPr>
          <p:cNvPr id="11" name="Freeform: Shape 10">
            <a:extLst>
              <a:ext uri="{FF2B5EF4-FFF2-40B4-BE49-F238E27FC236}">
                <a16:creationId xmlns:a16="http://schemas.microsoft.com/office/drawing/2014/main" id="{FDAF8621-2DE3-44C1-9A12-778F8D5A81E2}"/>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6457555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872">
          <p15:clr>
            <a:srgbClr val="FBAE40"/>
          </p15:clr>
        </p15:guide>
        <p15:guide id="7" pos="2088">
          <p15:clr>
            <a:srgbClr val="FBAE40"/>
          </p15:clr>
        </p15:guide>
        <p15:guide id="8" pos="5592">
          <p15:clr>
            <a:srgbClr val="FBAE40"/>
          </p15:clr>
        </p15:guide>
        <p15:guide id="9" pos="5808">
          <p15:clr>
            <a:srgbClr val="FBAE40"/>
          </p15:clr>
        </p15:guide>
        <p15:guide id="10" pos="3720">
          <p15:clr>
            <a:srgbClr val="FBAE40"/>
          </p15:clr>
        </p15:guide>
        <p15:guide id="11" pos="39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2"/>
        </a:solidFill>
        <a:effectLst/>
      </p:bgPr>
    </p:bg>
    <p:spTree>
      <p:nvGrpSpPr>
        <p:cNvPr id="1" name=""/>
        <p:cNvGrpSpPr/>
        <p:nvPr/>
      </p:nvGrpSpPr>
      <p:grpSpPr>
        <a:xfrm>
          <a:off x="0" y="0"/>
          <a:ext cx="0" cy="0"/>
          <a:chOff x="0" y="0"/>
          <a:chExt cx="0" cy="0"/>
        </a:xfrm>
      </p:grpSpPr>
      <p:pic>
        <p:nvPicPr>
          <p:cNvPr id="5" name="Picture 4" descr="A long bridge connecting two land masses">
            <a:extLst>
              <a:ext uri="{FF2B5EF4-FFF2-40B4-BE49-F238E27FC236}">
                <a16:creationId xmlns:a16="http://schemas.microsoft.com/office/drawing/2014/main" id="{DCA925EA-A74D-1D42-AA55-CEBA35F4E32F}"/>
              </a:ext>
              <a:ext uri="{C183D7F6-B498-43B3-948B-1728B52AA6E4}">
                <adec:decorative xmlns:adec="http://schemas.microsoft.com/office/drawing/2017/decorative" val="0"/>
              </a:ext>
            </a:extLst>
          </p:cNvPr>
          <p:cNvPicPr>
            <a:picLocks noChangeAspect="1"/>
          </p:cNvPicPr>
          <p:nvPr userDrawn="1"/>
        </p:nvPicPr>
        <p:blipFill>
          <a:blip r:embed="rId2"/>
          <a:srcRect/>
          <a:stretch/>
        </p:blipFill>
        <p:spPr>
          <a:xfrm>
            <a:off x="0" y="0"/>
            <a:ext cx="12192000" cy="6858000"/>
          </a:xfrm>
          <a:prstGeom prst="rect">
            <a:avLst/>
          </a:prstGeom>
        </p:spPr>
      </p:pic>
      <p:grpSp>
        <p:nvGrpSpPr>
          <p:cNvPr id="3" name="Group 2">
            <a:extLst>
              <a:ext uri="{FF2B5EF4-FFF2-40B4-BE49-F238E27FC236}">
                <a16:creationId xmlns:a16="http://schemas.microsoft.com/office/drawing/2014/main" id="{20167C13-D800-40CA-AFB8-A2CA37770715}"/>
              </a:ext>
              <a:ext uri="{C183D7F6-B498-43B3-948B-1728B52AA6E4}">
                <adec:decorative xmlns:adec="http://schemas.microsoft.com/office/drawing/2017/decorative" val="1"/>
              </a:ext>
            </a:extLst>
          </p:cNvPr>
          <p:cNvGrpSpPr/>
          <p:nvPr userDrawn="1"/>
        </p:nvGrpSpPr>
        <p:grpSpPr>
          <a:xfrm>
            <a:off x="1" y="-418"/>
            <a:ext cx="12192000" cy="6858418"/>
            <a:chOff x="1" y="-418"/>
            <a:chExt cx="12192000" cy="6858418"/>
          </a:xfrm>
        </p:grpSpPr>
        <p:sp>
          <p:nvSpPr>
            <p:cNvPr id="8" name="Rectangle 7">
              <a:extLst>
                <a:ext uri="{FF2B5EF4-FFF2-40B4-BE49-F238E27FC236}">
                  <a16:creationId xmlns:a16="http://schemas.microsoft.com/office/drawing/2014/main" id="{C28A8F6F-89B4-8A4B-8B7E-A99F037DFD87}"/>
                </a:ext>
                <a:ext uri="{C183D7F6-B498-43B3-948B-1728B52AA6E4}">
                  <adec:decorative xmlns:adec="http://schemas.microsoft.com/office/drawing/2017/decorative" val="1"/>
                </a:ext>
              </a:extLst>
            </p:cNvPr>
            <p:cNvSpPr/>
            <p:nvPr userDrawn="1"/>
          </p:nvSpPr>
          <p:spPr bwMode="auto">
            <a:xfrm>
              <a:off x="1" y="-418"/>
              <a:ext cx="12192000" cy="6858000"/>
            </a:xfrm>
            <a:prstGeom prst="rect">
              <a:avLst/>
            </a:prstGeom>
            <a:gradFill>
              <a:gsLst>
                <a:gs pos="0">
                  <a:schemeClr val="bg1">
                    <a:alpha val="36120"/>
                  </a:schemeClr>
                </a:gs>
                <a:gs pos="100000">
                  <a:schemeClr val="bg1">
                    <a:alpha val="0"/>
                  </a:schemeClr>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3FC2B9B6-CB47-45A9-8B9D-A701C3330B25}"/>
                </a:ext>
                <a:ext uri="{C183D7F6-B498-43B3-948B-1728B52AA6E4}">
                  <adec:decorative xmlns:adec="http://schemas.microsoft.com/office/drawing/2017/decorative" val="1"/>
                </a:ext>
              </a:extLst>
            </p:cNvPr>
            <p:cNvSpPr/>
            <p:nvPr userDrawn="1"/>
          </p:nvSpPr>
          <p:spPr bwMode="auto">
            <a:xfrm>
              <a:off x="5394960" y="3318235"/>
              <a:ext cx="6797040" cy="3539765"/>
            </a:xfrm>
            <a:prstGeom prst="rect">
              <a:avLst/>
            </a:prstGeom>
            <a:gradFill>
              <a:gsLst>
                <a:gs pos="41000">
                  <a:srgbClr val="000000">
                    <a:alpha val="22000"/>
                  </a:srgbClr>
                </a:gs>
                <a:gs pos="0">
                  <a:schemeClr val="bg1">
                    <a:alpha val="0"/>
                  </a:schemeClr>
                </a:gs>
                <a:gs pos="100000">
                  <a:schemeClr val="bg1">
                    <a:alpha val="85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0" name="Title 2">
            <a:extLst>
              <a:ext uri="{FF2B5EF4-FFF2-40B4-BE49-F238E27FC236}">
                <a16:creationId xmlns:a16="http://schemas.microsoft.com/office/drawing/2014/main" id="{03F30E87-9329-6D48-B437-4E93FC2DEF39}"/>
              </a:ext>
            </a:extLst>
          </p:cNvPr>
          <p:cNvSpPr>
            <a:spLocks noGrp="1"/>
          </p:cNvSpPr>
          <p:nvPr>
            <p:ph type="title"/>
          </p:nvPr>
        </p:nvSpPr>
        <p:spPr>
          <a:xfrm>
            <a:off x="6096001" y="3685032"/>
            <a:ext cx="4648200" cy="2279835"/>
          </a:xfrm>
        </p:spPr>
        <p:txBody>
          <a:bodyPr>
            <a:noAutofit/>
          </a:bodyPr>
          <a:lstStyle>
            <a:lvl1pPr>
              <a:defRPr sz="3600"/>
            </a:lvl1pPr>
          </a:lstStyle>
          <a:p>
            <a:r>
              <a:rPr lang="en-US"/>
              <a:t>Click to edit Master title style</a:t>
            </a:r>
          </a:p>
        </p:txBody>
      </p:sp>
      <p:sp>
        <p:nvSpPr>
          <p:cNvPr id="2" name="Rectangle 1" descr="The Line">
            <a:extLst>
              <a:ext uri="{FF2B5EF4-FFF2-40B4-BE49-F238E27FC236}">
                <a16:creationId xmlns:a16="http://schemas.microsoft.com/office/drawing/2014/main" id="{4C5C4687-7859-D044-817A-4562925B6B94}"/>
              </a:ext>
              <a:ext uri="{C183D7F6-B498-43B3-948B-1728B52AA6E4}">
                <adec:decorative xmlns:adec="http://schemas.microsoft.com/office/drawing/2017/decorative" val="0"/>
              </a:ext>
            </a:extLst>
          </p:cNvPr>
          <p:cNvSpPr/>
          <p:nvPr userDrawn="1"/>
        </p:nvSpPr>
        <p:spPr bwMode="auto">
          <a:xfrm>
            <a:off x="6096000" y="3318235"/>
            <a:ext cx="6096000" cy="226243"/>
          </a:xfrm>
          <a:prstGeom prst="rect">
            <a:avLst/>
          </a:pr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9" name="Text Placeholder 2">
            <a:extLst>
              <a:ext uri="{FF2B5EF4-FFF2-40B4-BE49-F238E27FC236}">
                <a16:creationId xmlns:a16="http://schemas.microsoft.com/office/drawing/2014/main" id="{C76A859C-B570-764B-AFE5-06D2C1FE23E1}"/>
              </a:ext>
            </a:extLst>
          </p:cNvPr>
          <p:cNvSpPr>
            <a:spLocks noGrp="1"/>
          </p:cNvSpPr>
          <p:nvPr>
            <p:ph type="body" sz="quarter" idx="12" hasCustomPrompt="1"/>
          </p:nvPr>
        </p:nvSpPr>
        <p:spPr>
          <a:xfrm>
            <a:off x="6096000" y="547683"/>
            <a:ext cx="4648200" cy="276999"/>
          </a:xfrm>
        </p:spPr>
        <p:txBody>
          <a:bodyPr/>
          <a:lstStyle>
            <a:lvl1pPr marL="0" indent="0">
              <a:buFontTx/>
              <a:buNone/>
              <a:defRPr sz="1800"/>
            </a:lvl1pPr>
          </a:lstStyle>
          <a:p>
            <a:r>
              <a:rPr lang="en-US"/>
              <a:t>Click to add industry vertical</a:t>
            </a:r>
          </a:p>
        </p:txBody>
      </p:sp>
      <p:pic>
        <p:nvPicPr>
          <p:cNvPr id="7" name="Picture 6" descr="Microsoft logo white text version">
            <a:extLst>
              <a:ext uri="{FF2B5EF4-FFF2-40B4-BE49-F238E27FC236}">
                <a16:creationId xmlns:a16="http://schemas.microsoft.com/office/drawing/2014/main" id="{F47C80E3-9EE8-474B-B460-8FCB659F5EB0}"/>
              </a:ext>
            </a:extLst>
          </p:cNvPr>
          <p:cNvPicPr>
            <a:picLocks noChangeAspect="1"/>
          </p:cNvPicPr>
          <p:nvPr userDrawn="1"/>
        </p:nvPicPr>
        <p:blipFill>
          <a:blip r:embed="rId3"/>
          <a:stretch>
            <a:fillRect/>
          </a:stretch>
        </p:blipFill>
        <p:spPr>
          <a:xfrm>
            <a:off x="126243" y="2759700"/>
            <a:ext cx="2979002" cy="1337764"/>
          </a:xfrm>
          <a:prstGeom prst="rect">
            <a:avLst/>
          </a:prstGeom>
        </p:spPr>
      </p:pic>
    </p:spTree>
    <p:extLst>
      <p:ext uri="{BB962C8B-B14F-4D97-AF65-F5344CB8AC3E}">
        <p14:creationId xmlns:p14="http://schemas.microsoft.com/office/powerpoint/2010/main" val="4077923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photo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A4E7E-F65D-43D2-9F92-A3EB109BE2B2}"/>
              </a:ext>
            </a:extLst>
          </p:cNvPr>
          <p:cNvSpPr>
            <a:spLocks noGrp="1"/>
          </p:cNvSpPr>
          <p:nvPr>
            <p:ph type="title"/>
          </p:nvPr>
        </p:nvSpPr>
        <p:spPr/>
        <p:txBody>
          <a:bodyPr/>
          <a:lstStyle/>
          <a:p>
            <a:r>
              <a:rPr lang="en-US"/>
              <a:t>Click to edit Master title style</a:t>
            </a:r>
          </a:p>
        </p:txBody>
      </p:sp>
      <p:cxnSp>
        <p:nvCxnSpPr>
          <p:cNvPr id="13" name="Straight Connector 12">
            <a:extLst>
              <a:ext uri="{FF2B5EF4-FFF2-40B4-BE49-F238E27FC236}">
                <a16:creationId xmlns:a16="http://schemas.microsoft.com/office/drawing/2014/main" id="{6838DD66-27B4-2D4E-B5ED-029434F91980}"/>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CCF6286A-858A-5D40-BA18-0CDFEBA36576}"/>
              </a:ext>
            </a:extLst>
          </p:cNvPr>
          <p:cNvSpPr>
            <a:spLocks noGrp="1"/>
          </p:cNvSpPr>
          <p:nvPr>
            <p:ph type="pic" sz="quarter" idx="24"/>
          </p:nvPr>
        </p:nvSpPr>
        <p:spPr>
          <a:xfrm>
            <a:off x="381000" y="1438275"/>
            <a:ext cx="3398837"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7" name="Text Placeholder 11">
            <a:extLst>
              <a:ext uri="{FF2B5EF4-FFF2-40B4-BE49-F238E27FC236}">
                <a16:creationId xmlns:a16="http://schemas.microsoft.com/office/drawing/2014/main" id="{4AE8ADBF-9C3D-6447-9FBD-A4AC43CD7C9B}"/>
              </a:ext>
            </a:extLst>
          </p:cNvPr>
          <p:cNvSpPr>
            <a:spLocks noGrp="1"/>
          </p:cNvSpPr>
          <p:nvPr>
            <p:ph type="body" sz="quarter" idx="22"/>
          </p:nvPr>
        </p:nvSpPr>
        <p:spPr>
          <a:xfrm>
            <a:off x="381000" y="3731911"/>
            <a:ext cx="3388456"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8" name="Text Placeholder 9">
            <a:extLst>
              <a:ext uri="{FF2B5EF4-FFF2-40B4-BE49-F238E27FC236}">
                <a16:creationId xmlns:a16="http://schemas.microsoft.com/office/drawing/2014/main" id="{82D00D07-A668-9A4B-ABD0-A159B19899ED}"/>
              </a:ext>
            </a:extLst>
          </p:cNvPr>
          <p:cNvSpPr>
            <a:spLocks noGrp="1"/>
          </p:cNvSpPr>
          <p:nvPr>
            <p:ph type="body" sz="quarter" idx="23"/>
          </p:nvPr>
        </p:nvSpPr>
        <p:spPr>
          <a:xfrm>
            <a:off x="381000" y="4570111"/>
            <a:ext cx="3388455" cy="1698927"/>
          </a:xfrm>
        </p:spPr>
        <p:txBody>
          <a:bodyPr wrap="square">
            <a:noAutofit/>
          </a:bodyPr>
          <a:lstStyle>
            <a:lvl1pPr marL="0" indent="0">
              <a:buNone/>
              <a:defRPr lang="en-US" sz="1800" dirty="0"/>
            </a:lvl1pPr>
            <a:lvl2pPr marL="285750" indent="-174625">
              <a:buSzPct val="100000"/>
              <a:buFont typeface="Arial" panose="020B0604020202020204" pitchFamily="34" charset="0"/>
              <a:buChar char="•"/>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p:txBody>
      </p:sp>
      <p:sp>
        <p:nvSpPr>
          <p:cNvPr id="20" name="Picture Placeholder 4">
            <a:extLst>
              <a:ext uri="{FF2B5EF4-FFF2-40B4-BE49-F238E27FC236}">
                <a16:creationId xmlns:a16="http://schemas.microsoft.com/office/drawing/2014/main" id="{E7A598BA-7426-304E-A84E-B9857279183C}"/>
              </a:ext>
            </a:extLst>
          </p:cNvPr>
          <p:cNvSpPr>
            <a:spLocks noGrp="1"/>
          </p:cNvSpPr>
          <p:nvPr>
            <p:ph type="pic" sz="quarter" idx="25"/>
          </p:nvPr>
        </p:nvSpPr>
        <p:spPr>
          <a:xfrm>
            <a:off x="4403061" y="1438275"/>
            <a:ext cx="3398837"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17" name="Text Placeholder 11">
            <a:extLst>
              <a:ext uri="{FF2B5EF4-FFF2-40B4-BE49-F238E27FC236}">
                <a16:creationId xmlns:a16="http://schemas.microsoft.com/office/drawing/2014/main" id="{79D72AE4-C872-264B-8D2B-C5BE5F5C8F07}"/>
              </a:ext>
            </a:extLst>
          </p:cNvPr>
          <p:cNvSpPr>
            <a:spLocks noGrp="1"/>
          </p:cNvSpPr>
          <p:nvPr>
            <p:ph type="body" sz="quarter" idx="17"/>
          </p:nvPr>
        </p:nvSpPr>
        <p:spPr>
          <a:xfrm>
            <a:off x="4413442" y="3731911"/>
            <a:ext cx="3388456"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A9231E5B-AB59-004F-80F9-D0AFF871830D}"/>
              </a:ext>
            </a:extLst>
          </p:cNvPr>
          <p:cNvSpPr>
            <a:spLocks noGrp="1"/>
          </p:cNvSpPr>
          <p:nvPr>
            <p:ph type="body" sz="quarter" idx="15"/>
          </p:nvPr>
        </p:nvSpPr>
        <p:spPr>
          <a:xfrm>
            <a:off x="4413443" y="4570111"/>
            <a:ext cx="3388455" cy="1698927"/>
          </a:xfrm>
        </p:spPr>
        <p:txBody>
          <a:bodyPr wrap="square">
            <a:noAutofit/>
          </a:bodyPr>
          <a:lstStyle>
            <a:lvl1pPr marL="0" indent="0">
              <a:buNone/>
              <a:defRPr lang="en-US" sz="1800" dirty="0"/>
            </a:lvl1pPr>
            <a:lvl2pPr marL="396875" indent="-285750">
              <a:defRPr lang="en-US" sz="1600" kern="1200" spc="0" baseline="0" dirty="0" smtClean="0">
                <a:solidFill>
                  <a:schemeClr val="tx1"/>
                </a:solidFill>
                <a:latin typeface="+mn-lt"/>
                <a:ea typeface="+mn-ea"/>
                <a:cs typeface="+mn-cs"/>
              </a:defRPr>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p:txBody>
      </p:sp>
      <p:sp>
        <p:nvSpPr>
          <p:cNvPr id="21" name="Picture Placeholder 4">
            <a:extLst>
              <a:ext uri="{FF2B5EF4-FFF2-40B4-BE49-F238E27FC236}">
                <a16:creationId xmlns:a16="http://schemas.microsoft.com/office/drawing/2014/main" id="{0F32B2A1-5960-5A40-9394-1C7868FAE742}"/>
              </a:ext>
            </a:extLst>
          </p:cNvPr>
          <p:cNvSpPr>
            <a:spLocks noGrp="1"/>
          </p:cNvSpPr>
          <p:nvPr>
            <p:ph type="pic" sz="quarter" idx="26"/>
          </p:nvPr>
        </p:nvSpPr>
        <p:spPr>
          <a:xfrm>
            <a:off x="8413603" y="1438275"/>
            <a:ext cx="3398837"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3" name="Text Placeholder 11">
            <a:extLst>
              <a:ext uri="{FF2B5EF4-FFF2-40B4-BE49-F238E27FC236}">
                <a16:creationId xmlns:a16="http://schemas.microsoft.com/office/drawing/2014/main" id="{C5DF5CA1-FDD3-5643-9549-FEE00AC25D6A}"/>
              </a:ext>
            </a:extLst>
          </p:cNvPr>
          <p:cNvSpPr>
            <a:spLocks noGrp="1"/>
          </p:cNvSpPr>
          <p:nvPr>
            <p:ph type="body" sz="quarter" idx="18"/>
          </p:nvPr>
        </p:nvSpPr>
        <p:spPr>
          <a:xfrm>
            <a:off x="8423984" y="3731911"/>
            <a:ext cx="3388456"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6" name="Text Placeholder 9">
            <a:extLst>
              <a:ext uri="{FF2B5EF4-FFF2-40B4-BE49-F238E27FC236}">
                <a16:creationId xmlns:a16="http://schemas.microsoft.com/office/drawing/2014/main" id="{323A1E44-7867-1449-A813-9AB8DCDE10FE}"/>
              </a:ext>
            </a:extLst>
          </p:cNvPr>
          <p:cNvSpPr>
            <a:spLocks noGrp="1"/>
          </p:cNvSpPr>
          <p:nvPr>
            <p:ph type="body" sz="quarter" idx="19"/>
          </p:nvPr>
        </p:nvSpPr>
        <p:spPr>
          <a:xfrm>
            <a:off x="8423985" y="4570111"/>
            <a:ext cx="3388455" cy="1698927"/>
          </a:xfrm>
        </p:spPr>
        <p:txBody>
          <a:bodyPr wrap="square">
            <a:noAutofit/>
          </a:bodyPr>
          <a:lstStyle>
            <a:lvl1pPr marL="0" indent="0">
              <a:buNone/>
              <a:defRPr lang="en-US" sz="1800" dirty="0"/>
            </a:lvl1pPr>
            <a:lvl2pPr marL="396875" indent="-285750">
              <a:defRPr lang="en-US" sz="1600" kern="1200" spc="0" baseline="0" dirty="0" smtClean="0">
                <a:solidFill>
                  <a:schemeClr val="tx1"/>
                </a:solidFill>
                <a:latin typeface="+mn-lt"/>
                <a:ea typeface="+mn-ea"/>
                <a:cs typeface="+mn-cs"/>
              </a:defRPr>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p:txBody>
      </p:sp>
      <p:sp>
        <p:nvSpPr>
          <p:cNvPr id="15" name="Freeform: Shape 14">
            <a:extLst>
              <a:ext uri="{FF2B5EF4-FFF2-40B4-BE49-F238E27FC236}">
                <a16:creationId xmlns:a16="http://schemas.microsoft.com/office/drawing/2014/main" id="{1B1234E8-45AC-45C6-8C31-1DC523648015}"/>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5309235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872">
          <p15:clr>
            <a:srgbClr val="FBAE40"/>
          </p15:clr>
        </p15:guide>
        <p15:guide id="7" pos="2088">
          <p15:clr>
            <a:srgbClr val="FBAE40"/>
          </p15:clr>
        </p15:guide>
        <p15:guide id="8" pos="5592">
          <p15:clr>
            <a:srgbClr val="FBAE40"/>
          </p15:clr>
        </p15:guide>
        <p15:guide id="9" pos="5808">
          <p15:clr>
            <a:srgbClr val="FBAE40"/>
          </p15:clr>
        </p15:guide>
        <p15:guide id="10" pos="3720">
          <p15:clr>
            <a:srgbClr val="FBAE40"/>
          </p15:clr>
        </p15:guide>
        <p15:guide id="11" pos="39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photo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84D0-D15B-446E-8412-75A9B35B7146}"/>
              </a:ext>
            </a:extLst>
          </p:cNvPr>
          <p:cNvSpPr>
            <a:spLocks noGrp="1"/>
          </p:cNvSpPr>
          <p:nvPr>
            <p:ph type="title"/>
          </p:nvPr>
        </p:nvSpPr>
        <p:spPr/>
        <p:txBody>
          <a:bodyPr/>
          <a:lstStyle/>
          <a:p>
            <a:r>
              <a:rPr lang="en-US"/>
              <a:t>Click to edit Master title style</a:t>
            </a:r>
          </a:p>
        </p:txBody>
      </p:sp>
      <p:cxnSp>
        <p:nvCxnSpPr>
          <p:cNvPr id="13" name="Straight Connector 12">
            <a:extLst>
              <a:ext uri="{FF2B5EF4-FFF2-40B4-BE49-F238E27FC236}">
                <a16:creationId xmlns:a16="http://schemas.microsoft.com/office/drawing/2014/main" id="{6838DD66-27B4-2D4E-B5ED-029434F91980}"/>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CCF6286A-858A-5D40-BA18-0CDFEBA36576}"/>
              </a:ext>
            </a:extLst>
          </p:cNvPr>
          <p:cNvSpPr>
            <a:spLocks noGrp="1"/>
          </p:cNvSpPr>
          <p:nvPr>
            <p:ph type="pic" sz="quarter" idx="24"/>
          </p:nvPr>
        </p:nvSpPr>
        <p:spPr>
          <a:xfrm>
            <a:off x="373063" y="1438275"/>
            <a:ext cx="2598737"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33" name="Text Placeholder 11">
            <a:extLst>
              <a:ext uri="{FF2B5EF4-FFF2-40B4-BE49-F238E27FC236}">
                <a16:creationId xmlns:a16="http://schemas.microsoft.com/office/drawing/2014/main" id="{2E7061F9-50A7-2549-BC77-1D021E2F121E}"/>
              </a:ext>
            </a:extLst>
          </p:cNvPr>
          <p:cNvSpPr>
            <a:spLocks noGrp="1"/>
          </p:cNvSpPr>
          <p:nvPr>
            <p:ph type="body" sz="quarter" idx="22"/>
          </p:nvPr>
        </p:nvSpPr>
        <p:spPr>
          <a:xfrm>
            <a:off x="373537" y="3731911"/>
            <a:ext cx="2590800"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32" name="Text Placeholder 9">
            <a:extLst>
              <a:ext uri="{FF2B5EF4-FFF2-40B4-BE49-F238E27FC236}">
                <a16:creationId xmlns:a16="http://schemas.microsoft.com/office/drawing/2014/main" id="{BCF6660B-1F00-2842-BAC2-1E8525EF2F01}"/>
              </a:ext>
            </a:extLst>
          </p:cNvPr>
          <p:cNvSpPr>
            <a:spLocks noGrp="1"/>
          </p:cNvSpPr>
          <p:nvPr>
            <p:ph type="body" sz="quarter" idx="23"/>
          </p:nvPr>
        </p:nvSpPr>
        <p:spPr>
          <a:xfrm>
            <a:off x="373537" y="4570111"/>
            <a:ext cx="2590799" cy="1698927"/>
          </a:xfrm>
        </p:spPr>
        <p:txBody>
          <a:bodyPr wrap="square">
            <a:noAutofit/>
          </a:bodyPr>
          <a:lstStyle>
            <a:lvl1pPr marL="0" indent="0">
              <a:buNone/>
              <a:defRPr lang="en-US" sz="1800" dirty="0"/>
            </a:lvl1pPr>
            <a:lvl2pPr marL="396875" indent="-285750">
              <a:defRPr lang="en-US" sz="1600" kern="1200" spc="0" baseline="0" dirty="0">
                <a:solidFill>
                  <a:schemeClr val="tx1"/>
                </a:solidFill>
                <a:latin typeface="+mn-lt"/>
                <a:ea typeface="+mn-ea"/>
                <a:cs typeface="+mn-cs"/>
              </a:defRPr>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20" name="Picture Placeholder 4">
            <a:extLst>
              <a:ext uri="{FF2B5EF4-FFF2-40B4-BE49-F238E27FC236}">
                <a16:creationId xmlns:a16="http://schemas.microsoft.com/office/drawing/2014/main" id="{E7A598BA-7426-304E-A84E-B9857279183C}"/>
              </a:ext>
            </a:extLst>
          </p:cNvPr>
          <p:cNvSpPr>
            <a:spLocks noGrp="1"/>
          </p:cNvSpPr>
          <p:nvPr>
            <p:ph type="pic" sz="quarter" idx="25"/>
          </p:nvPr>
        </p:nvSpPr>
        <p:spPr>
          <a:xfrm>
            <a:off x="3320544" y="1438275"/>
            <a:ext cx="2598737"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31" name="Text Placeholder 11">
            <a:extLst>
              <a:ext uri="{FF2B5EF4-FFF2-40B4-BE49-F238E27FC236}">
                <a16:creationId xmlns:a16="http://schemas.microsoft.com/office/drawing/2014/main" id="{B75DD82B-7C0A-DC4A-B950-0C8431A9338E}"/>
              </a:ext>
            </a:extLst>
          </p:cNvPr>
          <p:cNvSpPr>
            <a:spLocks noGrp="1"/>
          </p:cNvSpPr>
          <p:nvPr>
            <p:ph type="body" sz="quarter" idx="17"/>
          </p:nvPr>
        </p:nvSpPr>
        <p:spPr>
          <a:xfrm>
            <a:off x="3314700" y="3731911"/>
            <a:ext cx="2590800"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30" name="Text Placeholder 9">
            <a:extLst>
              <a:ext uri="{FF2B5EF4-FFF2-40B4-BE49-F238E27FC236}">
                <a16:creationId xmlns:a16="http://schemas.microsoft.com/office/drawing/2014/main" id="{D2971A1E-60C0-D843-B49F-880A6CCA8D87}"/>
              </a:ext>
            </a:extLst>
          </p:cNvPr>
          <p:cNvSpPr>
            <a:spLocks noGrp="1"/>
          </p:cNvSpPr>
          <p:nvPr>
            <p:ph type="body" sz="quarter" idx="15"/>
          </p:nvPr>
        </p:nvSpPr>
        <p:spPr>
          <a:xfrm>
            <a:off x="3314700" y="4570111"/>
            <a:ext cx="2590799" cy="1698927"/>
          </a:xfrm>
        </p:spPr>
        <p:txBody>
          <a:bodyPr wrap="square">
            <a:noAutofit/>
          </a:bodyPr>
          <a:lstStyle>
            <a:lvl1pPr marL="0" indent="0">
              <a:buNone/>
              <a:defRPr lang="en-US" sz="1800" dirty="0"/>
            </a:lvl1pPr>
            <a:lvl2pPr marL="396875" indent="-285750">
              <a:defRPr lang="en-US" sz="1600" kern="1200" spc="0" baseline="0" dirty="0">
                <a:solidFill>
                  <a:schemeClr val="tx1"/>
                </a:solidFill>
                <a:latin typeface="+mn-lt"/>
                <a:ea typeface="+mn-ea"/>
                <a:cs typeface="+mn-cs"/>
              </a:defRPr>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p:txBody>
      </p:sp>
      <p:sp>
        <p:nvSpPr>
          <p:cNvPr id="21" name="Picture Placeholder 4">
            <a:extLst>
              <a:ext uri="{FF2B5EF4-FFF2-40B4-BE49-F238E27FC236}">
                <a16:creationId xmlns:a16="http://schemas.microsoft.com/office/drawing/2014/main" id="{0F32B2A1-5960-5A40-9394-1C7868FAE742}"/>
              </a:ext>
            </a:extLst>
          </p:cNvPr>
          <p:cNvSpPr>
            <a:spLocks noGrp="1"/>
          </p:cNvSpPr>
          <p:nvPr>
            <p:ph type="pic" sz="quarter" idx="26"/>
          </p:nvPr>
        </p:nvSpPr>
        <p:spPr>
          <a:xfrm>
            <a:off x="6297208" y="1438275"/>
            <a:ext cx="2598737"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9" name="Text Placeholder 11">
            <a:extLst>
              <a:ext uri="{FF2B5EF4-FFF2-40B4-BE49-F238E27FC236}">
                <a16:creationId xmlns:a16="http://schemas.microsoft.com/office/drawing/2014/main" id="{7700C56E-1407-F14E-9EE8-508BC51F9432}"/>
              </a:ext>
            </a:extLst>
          </p:cNvPr>
          <p:cNvSpPr>
            <a:spLocks noGrp="1"/>
          </p:cNvSpPr>
          <p:nvPr>
            <p:ph type="body" sz="quarter" idx="18"/>
          </p:nvPr>
        </p:nvSpPr>
        <p:spPr>
          <a:xfrm>
            <a:off x="6284143" y="3731911"/>
            <a:ext cx="2590800"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8" name="Text Placeholder 9">
            <a:extLst>
              <a:ext uri="{FF2B5EF4-FFF2-40B4-BE49-F238E27FC236}">
                <a16:creationId xmlns:a16="http://schemas.microsoft.com/office/drawing/2014/main" id="{F58F9834-D170-7347-BAFC-ADD6969C750F}"/>
              </a:ext>
            </a:extLst>
          </p:cNvPr>
          <p:cNvSpPr>
            <a:spLocks noGrp="1"/>
          </p:cNvSpPr>
          <p:nvPr>
            <p:ph type="body" sz="quarter" idx="19"/>
          </p:nvPr>
        </p:nvSpPr>
        <p:spPr>
          <a:xfrm>
            <a:off x="6284143" y="4570111"/>
            <a:ext cx="2590799" cy="1698927"/>
          </a:xfrm>
        </p:spPr>
        <p:txBody>
          <a:bodyPr wrap="square">
            <a:noAutofit/>
          </a:bodyPr>
          <a:lstStyle>
            <a:lvl1pPr marL="0" indent="0">
              <a:buNone/>
              <a:defRPr lang="en-US" sz="1800" dirty="0"/>
            </a:lvl1pPr>
            <a:lvl2pPr marL="396875" indent="-285750">
              <a:defRPr lang="en-US" sz="1600" kern="1200" spc="0" baseline="0" dirty="0" smtClean="0">
                <a:solidFill>
                  <a:schemeClr val="tx1"/>
                </a:solidFill>
                <a:latin typeface="+mn-lt"/>
                <a:ea typeface="+mn-ea"/>
                <a:cs typeface="+mn-cs"/>
              </a:defRPr>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p:txBody>
      </p:sp>
      <p:sp>
        <p:nvSpPr>
          <p:cNvPr id="22" name="Picture Placeholder 4">
            <a:extLst>
              <a:ext uri="{FF2B5EF4-FFF2-40B4-BE49-F238E27FC236}">
                <a16:creationId xmlns:a16="http://schemas.microsoft.com/office/drawing/2014/main" id="{6D5DFC62-D3C3-A848-841A-5210CB5076D2}"/>
              </a:ext>
            </a:extLst>
          </p:cNvPr>
          <p:cNvSpPr>
            <a:spLocks noGrp="1"/>
          </p:cNvSpPr>
          <p:nvPr>
            <p:ph type="pic" sz="quarter" idx="27"/>
          </p:nvPr>
        </p:nvSpPr>
        <p:spPr>
          <a:xfrm>
            <a:off x="9215506" y="1438275"/>
            <a:ext cx="2598737"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7" name="Text Placeholder 11">
            <a:extLst>
              <a:ext uri="{FF2B5EF4-FFF2-40B4-BE49-F238E27FC236}">
                <a16:creationId xmlns:a16="http://schemas.microsoft.com/office/drawing/2014/main" id="{6B26CC6A-B33A-544B-A598-190CA494C51A}"/>
              </a:ext>
            </a:extLst>
          </p:cNvPr>
          <p:cNvSpPr>
            <a:spLocks noGrp="1"/>
          </p:cNvSpPr>
          <p:nvPr>
            <p:ph type="body" sz="quarter" idx="20"/>
          </p:nvPr>
        </p:nvSpPr>
        <p:spPr>
          <a:xfrm>
            <a:off x="9225306" y="3731911"/>
            <a:ext cx="2590800"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9">
            <a:extLst>
              <a:ext uri="{FF2B5EF4-FFF2-40B4-BE49-F238E27FC236}">
                <a16:creationId xmlns:a16="http://schemas.microsoft.com/office/drawing/2014/main" id="{30F34709-2A6D-E942-9A8C-17CF79616D0D}"/>
              </a:ext>
            </a:extLst>
          </p:cNvPr>
          <p:cNvSpPr>
            <a:spLocks noGrp="1"/>
          </p:cNvSpPr>
          <p:nvPr>
            <p:ph type="body" sz="quarter" idx="21"/>
          </p:nvPr>
        </p:nvSpPr>
        <p:spPr>
          <a:xfrm>
            <a:off x="9225306" y="4570111"/>
            <a:ext cx="2590799" cy="1698927"/>
          </a:xfrm>
        </p:spPr>
        <p:txBody>
          <a:bodyPr wrap="square">
            <a:noAutofit/>
          </a:bodyPr>
          <a:lstStyle>
            <a:lvl1pPr marL="0" indent="0">
              <a:buNone/>
              <a:defRPr lang="en-US" sz="1800" dirty="0"/>
            </a:lvl1pPr>
            <a:lvl2pPr marL="396875" indent="-285750">
              <a:defRPr lang="en-US" sz="1600" kern="1200" spc="0" baseline="0" dirty="0" smtClean="0">
                <a:solidFill>
                  <a:schemeClr val="tx1"/>
                </a:solidFill>
                <a:latin typeface="+mn-lt"/>
                <a:ea typeface="+mn-ea"/>
                <a:cs typeface="+mn-cs"/>
              </a:defRPr>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p:txBody>
      </p:sp>
      <p:sp>
        <p:nvSpPr>
          <p:cNvPr id="18" name="Freeform: Shape 17">
            <a:extLst>
              <a:ext uri="{FF2B5EF4-FFF2-40B4-BE49-F238E27FC236}">
                <a16:creationId xmlns:a16="http://schemas.microsoft.com/office/drawing/2014/main" id="{030EA36C-7AB7-42AF-8C83-64579E18AFBF}"/>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2300658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872">
          <p15:clr>
            <a:srgbClr val="FBAE40"/>
          </p15:clr>
        </p15:guide>
        <p15:guide id="7" pos="2088">
          <p15:clr>
            <a:srgbClr val="FBAE40"/>
          </p15:clr>
        </p15:guide>
        <p15:guide id="8" pos="5592">
          <p15:clr>
            <a:srgbClr val="FBAE40"/>
          </p15:clr>
        </p15:guide>
        <p15:guide id="9" pos="5808">
          <p15:clr>
            <a:srgbClr val="FBAE40"/>
          </p15:clr>
        </p15:guide>
        <p15:guide id="10" pos="3720">
          <p15:clr>
            <a:srgbClr val="FBAE40"/>
          </p15:clr>
        </p15:guide>
        <p15:guide id="11" pos="39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1691-F7B7-4463-B935-B649E7A19B97}"/>
              </a:ext>
            </a:extLst>
          </p:cNvPr>
          <p:cNvSpPr>
            <a:spLocks noGrp="1"/>
          </p:cNvSpPr>
          <p:nvPr>
            <p:ph type="title"/>
          </p:nvPr>
        </p:nvSpPr>
        <p:spPr/>
        <p:txBody>
          <a:bodyPr/>
          <a:lstStyle/>
          <a:p>
            <a:r>
              <a:rPr lang="en-US"/>
              <a:t>Click to edit Master title style</a:t>
            </a:r>
          </a:p>
        </p:txBody>
      </p:sp>
      <p:cxnSp>
        <p:nvCxnSpPr>
          <p:cNvPr id="23" name="Straight Connector 22">
            <a:extLst>
              <a:ext uri="{FF2B5EF4-FFF2-40B4-BE49-F238E27FC236}">
                <a16:creationId xmlns:a16="http://schemas.microsoft.com/office/drawing/2014/main" id="{43B88945-A1B8-4956-AB83-E961A2C93E98}"/>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A7149627-4344-8C48-B568-35686403307E}"/>
              </a:ext>
            </a:extLst>
          </p:cNvPr>
          <p:cNvSpPr>
            <a:spLocks noGrp="1"/>
          </p:cNvSpPr>
          <p:nvPr>
            <p:ph type="body" sz="quarter" idx="10"/>
          </p:nvPr>
        </p:nvSpPr>
        <p:spPr>
          <a:xfrm>
            <a:off x="381000"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12" name="Text Placeholder 11">
            <a:extLst>
              <a:ext uri="{FF2B5EF4-FFF2-40B4-BE49-F238E27FC236}">
                <a16:creationId xmlns:a16="http://schemas.microsoft.com/office/drawing/2014/main" id="{E22851BA-80AF-794F-B0BE-1575B984DF3F}"/>
              </a:ext>
            </a:extLst>
          </p:cNvPr>
          <p:cNvSpPr>
            <a:spLocks noGrp="1"/>
          </p:cNvSpPr>
          <p:nvPr>
            <p:ph type="body" sz="quarter" idx="11"/>
          </p:nvPr>
        </p:nvSpPr>
        <p:spPr>
          <a:xfrm>
            <a:off x="381000" y="2286000"/>
            <a:ext cx="2133600" cy="3986784"/>
          </a:xfrm>
        </p:spPr>
        <p:txBody>
          <a:bodyPr>
            <a:noAutofit/>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spcBef>
                <a:spcPts val="600"/>
              </a:spcBef>
              <a:buFontTx/>
              <a:buNone/>
              <a:defRPr lang="en-US" sz="1200" kern="1200" dirty="0" smtClean="0">
                <a:solidFill>
                  <a:schemeClr val="tx1"/>
                </a:solidFill>
                <a:latin typeface="+mn-lt"/>
                <a:ea typeface="+mn-ea"/>
                <a:cs typeface="+mn-cs"/>
              </a:defRPr>
            </a:lvl2pPr>
            <a:lvl3pPr marL="171450" indent="-171450" algn="l" defTabSz="914367" rtl="0" eaLnBrk="1" latinLnBrk="0" hangingPunct="1">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5" name="Text Placeholder 9">
            <a:extLst>
              <a:ext uri="{FF2B5EF4-FFF2-40B4-BE49-F238E27FC236}">
                <a16:creationId xmlns:a16="http://schemas.microsoft.com/office/drawing/2014/main" id="{B1A4445F-1B1A-C64D-A49F-C8C1D7FDDF98}"/>
              </a:ext>
            </a:extLst>
          </p:cNvPr>
          <p:cNvSpPr>
            <a:spLocks noGrp="1"/>
          </p:cNvSpPr>
          <p:nvPr>
            <p:ph type="body" sz="quarter" idx="12"/>
          </p:nvPr>
        </p:nvSpPr>
        <p:spPr>
          <a:xfrm>
            <a:off x="2709421"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16" name="Text Placeholder 11">
            <a:extLst>
              <a:ext uri="{FF2B5EF4-FFF2-40B4-BE49-F238E27FC236}">
                <a16:creationId xmlns:a16="http://schemas.microsoft.com/office/drawing/2014/main" id="{AC4E410E-F5E6-0440-B7BB-9149AA028BE0}"/>
              </a:ext>
            </a:extLst>
          </p:cNvPr>
          <p:cNvSpPr>
            <a:spLocks noGrp="1"/>
          </p:cNvSpPr>
          <p:nvPr>
            <p:ph type="body" sz="quarter" idx="13"/>
          </p:nvPr>
        </p:nvSpPr>
        <p:spPr>
          <a:xfrm>
            <a:off x="2709421" y="2286000"/>
            <a:ext cx="2133600" cy="3986784"/>
          </a:xfrm>
        </p:spPr>
        <p:txBody>
          <a:bodyPr>
            <a:noAutofit/>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7" name="Text Placeholder 9">
            <a:extLst>
              <a:ext uri="{FF2B5EF4-FFF2-40B4-BE49-F238E27FC236}">
                <a16:creationId xmlns:a16="http://schemas.microsoft.com/office/drawing/2014/main" id="{3641EBFA-B27C-3946-B7B1-8F727C5049D6}"/>
              </a:ext>
            </a:extLst>
          </p:cNvPr>
          <p:cNvSpPr>
            <a:spLocks noGrp="1"/>
          </p:cNvSpPr>
          <p:nvPr>
            <p:ph type="body" sz="quarter" idx="14"/>
          </p:nvPr>
        </p:nvSpPr>
        <p:spPr>
          <a:xfrm>
            <a:off x="5047268"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18" name="Text Placeholder 11">
            <a:extLst>
              <a:ext uri="{FF2B5EF4-FFF2-40B4-BE49-F238E27FC236}">
                <a16:creationId xmlns:a16="http://schemas.microsoft.com/office/drawing/2014/main" id="{71F938E2-A8B7-944D-A6CD-CD897CEB6911}"/>
              </a:ext>
            </a:extLst>
          </p:cNvPr>
          <p:cNvSpPr>
            <a:spLocks noGrp="1"/>
          </p:cNvSpPr>
          <p:nvPr>
            <p:ph type="body" sz="quarter" idx="15"/>
          </p:nvPr>
        </p:nvSpPr>
        <p:spPr>
          <a:xfrm>
            <a:off x="5047268" y="2286000"/>
            <a:ext cx="2133600" cy="3983038"/>
          </a:xfrm>
        </p:spPr>
        <p:txBody>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9" name="Text Placeholder 9">
            <a:extLst>
              <a:ext uri="{FF2B5EF4-FFF2-40B4-BE49-F238E27FC236}">
                <a16:creationId xmlns:a16="http://schemas.microsoft.com/office/drawing/2014/main" id="{8BD6BF2D-9128-C44F-BE85-D061C7BA822C}"/>
              </a:ext>
            </a:extLst>
          </p:cNvPr>
          <p:cNvSpPr>
            <a:spLocks noGrp="1"/>
          </p:cNvSpPr>
          <p:nvPr>
            <p:ph type="body" sz="quarter" idx="16"/>
          </p:nvPr>
        </p:nvSpPr>
        <p:spPr>
          <a:xfrm>
            <a:off x="7356835"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20" name="Text Placeholder 11">
            <a:extLst>
              <a:ext uri="{FF2B5EF4-FFF2-40B4-BE49-F238E27FC236}">
                <a16:creationId xmlns:a16="http://schemas.microsoft.com/office/drawing/2014/main" id="{55B5EA8C-8960-F24A-86F4-6F1A709A100B}"/>
              </a:ext>
            </a:extLst>
          </p:cNvPr>
          <p:cNvSpPr>
            <a:spLocks noGrp="1"/>
          </p:cNvSpPr>
          <p:nvPr>
            <p:ph type="body" sz="quarter" idx="17"/>
          </p:nvPr>
        </p:nvSpPr>
        <p:spPr>
          <a:xfrm>
            <a:off x="7356835" y="2286000"/>
            <a:ext cx="2133600" cy="3983038"/>
          </a:xfrm>
        </p:spPr>
        <p:txBody>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1" name="Text Placeholder 9">
            <a:extLst>
              <a:ext uri="{FF2B5EF4-FFF2-40B4-BE49-F238E27FC236}">
                <a16:creationId xmlns:a16="http://schemas.microsoft.com/office/drawing/2014/main" id="{EB9E96FF-1743-9340-8E99-08C92FF506BC}"/>
              </a:ext>
            </a:extLst>
          </p:cNvPr>
          <p:cNvSpPr>
            <a:spLocks noGrp="1"/>
          </p:cNvSpPr>
          <p:nvPr>
            <p:ph type="body" sz="quarter" idx="18"/>
          </p:nvPr>
        </p:nvSpPr>
        <p:spPr>
          <a:xfrm>
            <a:off x="9685256"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22" name="Text Placeholder 11">
            <a:extLst>
              <a:ext uri="{FF2B5EF4-FFF2-40B4-BE49-F238E27FC236}">
                <a16:creationId xmlns:a16="http://schemas.microsoft.com/office/drawing/2014/main" id="{1183CC26-FA4E-FF4E-8EED-0F14D01769F3}"/>
              </a:ext>
            </a:extLst>
          </p:cNvPr>
          <p:cNvSpPr>
            <a:spLocks noGrp="1"/>
          </p:cNvSpPr>
          <p:nvPr>
            <p:ph type="body" sz="quarter" idx="19"/>
          </p:nvPr>
        </p:nvSpPr>
        <p:spPr>
          <a:xfrm>
            <a:off x="9685256" y="2286000"/>
            <a:ext cx="2133600" cy="3983038"/>
          </a:xfrm>
        </p:spPr>
        <p:txBody>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5" name="Freeform: Shape 24">
            <a:extLst>
              <a:ext uri="{FF2B5EF4-FFF2-40B4-BE49-F238E27FC236}">
                <a16:creationId xmlns:a16="http://schemas.microsoft.com/office/drawing/2014/main" id="{CBDC7BC2-6718-439F-9FAB-492B240221B1}"/>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36024708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28" orient="horz" pos="888">
          <p15:clr>
            <a:srgbClr val="5ACBF0"/>
          </p15:clr>
        </p15:guide>
        <p15:guide id="29" orient="horz" pos="1248">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Header Line 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1691-F7B7-4463-B935-B649E7A19B97}"/>
              </a:ext>
            </a:extLst>
          </p:cNvPr>
          <p:cNvSpPr>
            <a:spLocks noGrp="1"/>
          </p:cNvSpPr>
          <p:nvPr>
            <p:ph type="title"/>
          </p:nvPr>
        </p:nvSpPr>
        <p:spPr/>
        <p:txBody>
          <a:bodyPr/>
          <a:lstStyle/>
          <a:p>
            <a:r>
              <a:rPr lang="en-US"/>
              <a:t>Click to edit Master title style</a:t>
            </a:r>
          </a:p>
        </p:txBody>
      </p:sp>
      <p:cxnSp>
        <p:nvCxnSpPr>
          <p:cNvPr id="23" name="Straight Connector 22">
            <a:extLst>
              <a:ext uri="{FF2B5EF4-FFF2-40B4-BE49-F238E27FC236}">
                <a16:creationId xmlns:a16="http://schemas.microsoft.com/office/drawing/2014/main" id="{43B88945-A1B8-4956-AB83-E961A2C93E98}"/>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A7149627-4344-8C48-B568-35686403307E}"/>
              </a:ext>
            </a:extLst>
          </p:cNvPr>
          <p:cNvSpPr>
            <a:spLocks noGrp="1"/>
          </p:cNvSpPr>
          <p:nvPr>
            <p:ph type="body" sz="quarter" idx="10"/>
          </p:nvPr>
        </p:nvSpPr>
        <p:spPr>
          <a:xfrm>
            <a:off x="381000"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12" name="Text Placeholder 11">
            <a:extLst>
              <a:ext uri="{FF2B5EF4-FFF2-40B4-BE49-F238E27FC236}">
                <a16:creationId xmlns:a16="http://schemas.microsoft.com/office/drawing/2014/main" id="{E22851BA-80AF-794F-B0BE-1575B984DF3F}"/>
              </a:ext>
            </a:extLst>
          </p:cNvPr>
          <p:cNvSpPr>
            <a:spLocks noGrp="1"/>
          </p:cNvSpPr>
          <p:nvPr>
            <p:ph type="body" sz="quarter" idx="11"/>
          </p:nvPr>
        </p:nvSpPr>
        <p:spPr>
          <a:xfrm>
            <a:off x="381000" y="2286000"/>
            <a:ext cx="2133600" cy="3986784"/>
          </a:xfrm>
        </p:spPr>
        <p:txBody>
          <a:bodyPr>
            <a:noAutofit/>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spcBef>
                <a:spcPts val="600"/>
              </a:spcBef>
              <a:buFontTx/>
              <a:buNone/>
              <a:defRPr lang="en-US" sz="1200" kern="1200" dirty="0" smtClean="0">
                <a:solidFill>
                  <a:schemeClr val="tx1"/>
                </a:solidFill>
                <a:latin typeface="+mn-lt"/>
                <a:ea typeface="+mn-ea"/>
                <a:cs typeface="+mn-cs"/>
              </a:defRPr>
            </a:lvl2pPr>
            <a:lvl3pPr marL="171450" indent="-171450" algn="l" defTabSz="914367" rtl="0" eaLnBrk="1" latinLnBrk="0" hangingPunct="1">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5" name="Text Placeholder 9">
            <a:extLst>
              <a:ext uri="{FF2B5EF4-FFF2-40B4-BE49-F238E27FC236}">
                <a16:creationId xmlns:a16="http://schemas.microsoft.com/office/drawing/2014/main" id="{B1A4445F-1B1A-C64D-A49F-C8C1D7FDDF98}"/>
              </a:ext>
            </a:extLst>
          </p:cNvPr>
          <p:cNvSpPr>
            <a:spLocks noGrp="1"/>
          </p:cNvSpPr>
          <p:nvPr>
            <p:ph type="body" sz="quarter" idx="12"/>
          </p:nvPr>
        </p:nvSpPr>
        <p:spPr>
          <a:xfrm>
            <a:off x="2709421"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16" name="Text Placeholder 11">
            <a:extLst>
              <a:ext uri="{FF2B5EF4-FFF2-40B4-BE49-F238E27FC236}">
                <a16:creationId xmlns:a16="http://schemas.microsoft.com/office/drawing/2014/main" id="{AC4E410E-F5E6-0440-B7BB-9149AA028BE0}"/>
              </a:ext>
            </a:extLst>
          </p:cNvPr>
          <p:cNvSpPr>
            <a:spLocks noGrp="1"/>
          </p:cNvSpPr>
          <p:nvPr>
            <p:ph type="body" sz="quarter" idx="13"/>
          </p:nvPr>
        </p:nvSpPr>
        <p:spPr>
          <a:xfrm>
            <a:off x="2709421" y="2286000"/>
            <a:ext cx="2133600" cy="3986784"/>
          </a:xfrm>
        </p:spPr>
        <p:txBody>
          <a:bodyPr>
            <a:noAutofit/>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7" name="Text Placeholder 9">
            <a:extLst>
              <a:ext uri="{FF2B5EF4-FFF2-40B4-BE49-F238E27FC236}">
                <a16:creationId xmlns:a16="http://schemas.microsoft.com/office/drawing/2014/main" id="{3641EBFA-B27C-3946-B7B1-8F727C5049D6}"/>
              </a:ext>
            </a:extLst>
          </p:cNvPr>
          <p:cNvSpPr>
            <a:spLocks noGrp="1"/>
          </p:cNvSpPr>
          <p:nvPr>
            <p:ph type="body" sz="quarter" idx="14"/>
          </p:nvPr>
        </p:nvSpPr>
        <p:spPr>
          <a:xfrm>
            <a:off x="5047268"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18" name="Text Placeholder 11">
            <a:extLst>
              <a:ext uri="{FF2B5EF4-FFF2-40B4-BE49-F238E27FC236}">
                <a16:creationId xmlns:a16="http://schemas.microsoft.com/office/drawing/2014/main" id="{71F938E2-A8B7-944D-A6CD-CD897CEB6911}"/>
              </a:ext>
            </a:extLst>
          </p:cNvPr>
          <p:cNvSpPr>
            <a:spLocks noGrp="1"/>
          </p:cNvSpPr>
          <p:nvPr>
            <p:ph type="body" sz="quarter" idx="15"/>
          </p:nvPr>
        </p:nvSpPr>
        <p:spPr>
          <a:xfrm>
            <a:off x="5047268" y="2286000"/>
            <a:ext cx="2133600" cy="3983038"/>
          </a:xfrm>
        </p:spPr>
        <p:txBody>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9" name="Text Placeholder 9">
            <a:extLst>
              <a:ext uri="{FF2B5EF4-FFF2-40B4-BE49-F238E27FC236}">
                <a16:creationId xmlns:a16="http://schemas.microsoft.com/office/drawing/2014/main" id="{8BD6BF2D-9128-C44F-BE85-D061C7BA822C}"/>
              </a:ext>
            </a:extLst>
          </p:cNvPr>
          <p:cNvSpPr>
            <a:spLocks noGrp="1"/>
          </p:cNvSpPr>
          <p:nvPr>
            <p:ph type="body" sz="quarter" idx="16"/>
          </p:nvPr>
        </p:nvSpPr>
        <p:spPr>
          <a:xfrm>
            <a:off x="7356835"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20" name="Text Placeholder 11">
            <a:extLst>
              <a:ext uri="{FF2B5EF4-FFF2-40B4-BE49-F238E27FC236}">
                <a16:creationId xmlns:a16="http://schemas.microsoft.com/office/drawing/2014/main" id="{55B5EA8C-8960-F24A-86F4-6F1A709A100B}"/>
              </a:ext>
            </a:extLst>
          </p:cNvPr>
          <p:cNvSpPr>
            <a:spLocks noGrp="1"/>
          </p:cNvSpPr>
          <p:nvPr>
            <p:ph type="body" sz="quarter" idx="17"/>
          </p:nvPr>
        </p:nvSpPr>
        <p:spPr>
          <a:xfrm>
            <a:off x="7356835" y="2286000"/>
            <a:ext cx="2133600" cy="3983038"/>
          </a:xfrm>
        </p:spPr>
        <p:txBody>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1" name="Text Placeholder 9">
            <a:extLst>
              <a:ext uri="{FF2B5EF4-FFF2-40B4-BE49-F238E27FC236}">
                <a16:creationId xmlns:a16="http://schemas.microsoft.com/office/drawing/2014/main" id="{EB9E96FF-1743-9340-8E99-08C92FF506BC}"/>
              </a:ext>
            </a:extLst>
          </p:cNvPr>
          <p:cNvSpPr>
            <a:spLocks noGrp="1"/>
          </p:cNvSpPr>
          <p:nvPr>
            <p:ph type="body" sz="quarter" idx="18"/>
          </p:nvPr>
        </p:nvSpPr>
        <p:spPr>
          <a:xfrm>
            <a:off x="9685256"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22" name="Text Placeholder 11">
            <a:extLst>
              <a:ext uri="{FF2B5EF4-FFF2-40B4-BE49-F238E27FC236}">
                <a16:creationId xmlns:a16="http://schemas.microsoft.com/office/drawing/2014/main" id="{1183CC26-FA4E-FF4E-8EED-0F14D01769F3}"/>
              </a:ext>
            </a:extLst>
          </p:cNvPr>
          <p:cNvSpPr>
            <a:spLocks noGrp="1"/>
          </p:cNvSpPr>
          <p:nvPr>
            <p:ph type="body" sz="quarter" idx="19"/>
          </p:nvPr>
        </p:nvSpPr>
        <p:spPr>
          <a:xfrm>
            <a:off x="9685256" y="2286000"/>
            <a:ext cx="2133600" cy="3983038"/>
          </a:xfrm>
        </p:spPr>
        <p:txBody>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0160590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28" orient="horz" pos="888">
          <p15:clr>
            <a:srgbClr val="5ACBF0"/>
          </p15:clr>
        </p15:guide>
        <p15:guide id="29" orient="horz" pos="1248">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with bar">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6D3E5-5F4F-4FB7-8B74-E695C6636C0B}"/>
              </a:ext>
            </a:extLst>
          </p:cNvPr>
          <p:cNvSpPr>
            <a:spLocks noGrp="1"/>
          </p:cNvSpPr>
          <p:nvPr>
            <p:ph type="title"/>
          </p:nvPr>
        </p:nvSpPr>
        <p:spPr/>
        <p:txBody>
          <a:bodyPr/>
          <a:lstStyle/>
          <a:p>
            <a:r>
              <a:rPr lang="en-US"/>
              <a:t>Click to edit Master title style</a:t>
            </a:r>
          </a:p>
        </p:txBody>
      </p:sp>
      <p:cxnSp>
        <p:nvCxnSpPr>
          <p:cNvPr id="7" name="Straight Connector 6">
            <a:extLst>
              <a:ext uri="{FF2B5EF4-FFF2-40B4-BE49-F238E27FC236}">
                <a16:creationId xmlns:a16="http://schemas.microsoft.com/office/drawing/2014/main" id="{8EDAE969-6DFB-AD4B-A4BB-4C9D04F1489D}"/>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Freeform: Shape 8">
            <a:extLst>
              <a:ext uri="{FF2B5EF4-FFF2-40B4-BE49-F238E27FC236}">
                <a16:creationId xmlns:a16="http://schemas.microsoft.com/office/drawing/2014/main" id="{56FB0A30-03DB-4893-B1DF-E2A457407E56}"/>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7229999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A698D5-873A-4555-963A-558140D07750}"/>
              </a:ext>
            </a:extLst>
          </p:cNvPr>
          <p:cNvSpPr>
            <a:spLocks noGrp="1"/>
          </p:cNvSpPr>
          <p:nvPr>
            <p:ph type="title"/>
          </p:nvPr>
        </p:nvSpPr>
        <p:spPr/>
        <p:txBody>
          <a:bodyPr/>
          <a:lstStyle/>
          <a:p>
            <a:r>
              <a:rPr lang="en-US"/>
              <a:t>Click to edit Master title style</a:t>
            </a:r>
          </a:p>
        </p:txBody>
      </p:sp>
      <p:cxnSp>
        <p:nvCxnSpPr>
          <p:cNvPr id="7" name="Straight Connector 6">
            <a:extLst>
              <a:ext uri="{FF2B5EF4-FFF2-40B4-BE49-F238E27FC236}">
                <a16:creationId xmlns:a16="http://schemas.microsoft.com/office/drawing/2014/main" id="{8EDAE969-6DFB-AD4B-A4BB-4C9D04F1489D}"/>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8750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Statement Yellow only">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B4C488-0049-FC44-A073-594CB3573E7D}"/>
              </a:ext>
            </a:extLst>
          </p:cNvPr>
          <p:cNvSpPr>
            <a:spLocks noGrp="1"/>
          </p:cNvSpPr>
          <p:nvPr>
            <p:ph type="pic" sz="quarter" idx="10" hasCustomPrompt="1"/>
          </p:nvPr>
        </p:nvSpPr>
        <p:spPr>
          <a:xfrm>
            <a:off x="0" y="110883"/>
            <a:ext cx="12192000" cy="6636235"/>
          </a:xfrm>
          <a:solidFill>
            <a:schemeClr val="bg1">
              <a:lumMod val="85000"/>
            </a:schemeClr>
          </a:solidFill>
        </p:spPr>
        <p:txBody>
          <a:bodyPr bIns="91440" anchor="b">
            <a:noAutofit/>
          </a:bodyPr>
          <a:lstStyle>
            <a:lvl1pPr marL="0" marR="0" indent="0" algn="ctr" defTabSz="932742"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2" name="Title 1">
            <a:extLst>
              <a:ext uri="{FF2B5EF4-FFF2-40B4-BE49-F238E27FC236}">
                <a16:creationId xmlns:a16="http://schemas.microsoft.com/office/drawing/2014/main" id="{A35F15E4-EAF0-1442-8BC9-542BB45A77DE}"/>
              </a:ext>
            </a:extLst>
          </p:cNvPr>
          <p:cNvSpPr>
            <a:spLocks noGrp="1"/>
          </p:cNvSpPr>
          <p:nvPr>
            <p:ph type="title"/>
          </p:nvPr>
        </p:nvSpPr>
        <p:spPr>
          <a:xfrm>
            <a:off x="1447800" y="2032000"/>
            <a:ext cx="9296400" cy="2794000"/>
          </a:xfrm>
        </p:spPr>
        <p:txBody>
          <a:bodyPr anchor="ctr">
            <a:noAutofit/>
          </a:bodyPr>
          <a:lstStyle>
            <a:lvl1pPr algn="ctr" defTabSz="932742" rtl="0" eaLnBrk="1" latinLnBrk="0" hangingPunct="1">
              <a:lnSpc>
                <a:spcPct val="100000"/>
              </a:lnSpc>
              <a:buNone/>
              <a:defRPr lang="en-US" sz="3400" b="0" kern="1200" cap="none" spc="-20" baseline="0" dirty="0" smtClean="0">
                <a:ln w="3175">
                  <a:noFill/>
                </a:ln>
                <a:solidFill>
                  <a:schemeClr val="bg1"/>
                </a:solidFill>
                <a:effectLst/>
                <a:latin typeface="+mj-lt"/>
                <a:ea typeface="+mn-ea"/>
                <a:cs typeface="SegoePro-Light"/>
              </a:defRPr>
            </a:lvl1pPr>
          </a:lstStyle>
          <a:p>
            <a:r>
              <a:rPr lang="en-US"/>
              <a:t>Click to edit Master title style</a:t>
            </a:r>
          </a:p>
        </p:txBody>
      </p:sp>
      <p:sp>
        <p:nvSpPr>
          <p:cNvPr id="8" name="Freeform: Shape 7">
            <a:extLst>
              <a:ext uri="{FF2B5EF4-FFF2-40B4-BE49-F238E27FC236}">
                <a16:creationId xmlns:a16="http://schemas.microsoft.com/office/drawing/2014/main" id="{02003063-6C9F-441D-8EB0-E26C42EC4316}"/>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9" name="Freeform: Shape 8">
            <a:extLst>
              <a:ext uri="{FF2B5EF4-FFF2-40B4-BE49-F238E27FC236}">
                <a16:creationId xmlns:a16="http://schemas.microsoft.com/office/drawing/2014/main" id="{8F894FDD-9A83-427B-BC04-F2563782A38F}"/>
              </a:ext>
              <a:ext uri="{C183D7F6-B498-43B3-948B-1728B52AA6E4}">
                <adec:decorative xmlns:adec="http://schemas.microsoft.com/office/drawing/2017/decorative" val="1"/>
              </a:ext>
            </a:extLst>
          </p:cNvPr>
          <p:cNvSpPr/>
          <p:nvPr userDrawn="1"/>
        </p:nvSpPr>
        <p:spPr bwMode="auto">
          <a:xfrm>
            <a:off x="3048" y="0"/>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76897730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ig Statement Yellow only">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B4C488-0049-FC44-A073-594CB3573E7D}"/>
              </a:ext>
            </a:extLst>
          </p:cNvPr>
          <p:cNvSpPr>
            <a:spLocks noGrp="1"/>
          </p:cNvSpPr>
          <p:nvPr>
            <p:ph type="pic" sz="quarter" idx="10" hasCustomPrompt="1"/>
          </p:nvPr>
        </p:nvSpPr>
        <p:spPr>
          <a:xfrm>
            <a:off x="0" y="0"/>
            <a:ext cx="12192000" cy="6858000"/>
          </a:xfrm>
          <a:solidFill>
            <a:schemeClr val="bg1">
              <a:lumMod val="85000"/>
            </a:schemeClr>
          </a:solidFill>
        </p:spPr>
        <p:txBody>
          <a:bodyPr bIns="91440" anchor="b">
            <a:noAutofit/>
          </a:bodyPr>
          <a:lstStyle>
            <a:lvl1pPr marL="0" marR="0" indent="0" algn="ctr" defTabSz="932742"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2" name="Title 1">
            <a:extLst>
              <a:ext uri="{FF2B5EF4-FFF2-40B4-BE49-F238E27FC236}">
                <a16:creationId xmlns:a16="http://schemas.microsoft.com/office/drawing/2014/main" id="{A35F15E4-EAF0-1442-8BC9-542BB45A77DE}"/>
              </a:ext>
            </a:extLst>
          </p:cNvPr>
          <p:cNvSpPr>
            <a:spLocks noGrp="1"/>
          </p:cNvSpPr>
          <p:nvPr>
            <p:ph type="title"/>
          </p:nvPr>
        </p:nvSpPr>
        <p:spPr>
          <a:xfrm>
            <a:off x="1447800" y="2032000"/>
            <a:ext cx="9296400" cy="2794000"/>
          </a:xfrm>
        </p:spPr>
        <p:txBody>
          <a:bodyPr anchor="ctr">
            <a:noAutofit/>
          </a:bodyPr>
          <a:lstStyle>
            <a:lvl1pPr algn="ctr" defTabSz="932742" rtl="0" eaLnBrk="1" latinLnBrk="0" hangingPunct="1">
              <a:lnSpc>
                <a:spcPct val="100000"/>
              </a:lnSpc>
              <a:buNone/>
              <a:defRPr lang="en-US" sz="3400" b="0" kern="1200" cap="none" spc="-20" baseline="0" dirty="0" smtClean="0">
                <a:ln w="3175">
                  <a:noFill/>
                </a:ln>
                <a:solidFill>
                  <a:schemeClr val="bg1"/>
                </a:solidFill>
                <a:effectLst/>
                <a:latin typeface="+mj-lt"/>
                <a:ea typeface="+mn-ea"/>
                <a:cs typeface="SegoePro-Light"/>
              </a:defRPr>
            </a:lvl1pPr>
          </a:lstStyle>
          <a:p>
            <a:r>
              <a:rPr lang="en-US"/>
              <a:t>Click to edit Master title style</a:t>
            </a:r>
          </a:p>
        </p:txBody>
      </p:sp>
    </p:spTree>
    <p:extLst>
      <p:ext uri="{BB962C8B-B14F-4D97-AF65-F5344CB8AC3E}">
        <p14:creationId xmlns:p14="http://schemas.microsoft.com/office/powerpoint/2010/main" val="302899577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aker intro">
    <p:bg>
      <p:bgPr>
        <a:solidFill>
          <a:schemeClr val="bg1"/>
        </a:solidFill>
        <a:effectLst/>
      </p:bgPr>
    </p:bg>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23391C14-B4F7-2F43-BA4A-2A942AD45777}"/>
              </a:ext>
            </a:extLst>
          </p:cNvPr>
          <p:cNvSpPr/>
          <p:nvPr userDrawn="1"/>
        </p:nvSpPr>
        <p:spPr>
          <a:xfrm>
            <a:off x="228600" y="228600"/>
            <a:ext cx="11734800" cy="6400800"/>
          </a:xfrm>
          <a:custGeom>
            <a:avLst/>
            <a:gdLst/>
            <a:ahLst/>
            <a:cxnLst/>
            <a:rect l="l" t="t" r="r" b="b"/>
            <a:pathLst>
              <a:path w="11734800" h="6400800">
                <a:moveTo>
                  <a:pt x="11734800" y="0"/>
                </a:moveTo>
                <a:lnTo>
                  <a:pt x="0" y="0"/>
                </a:lnTo>
                <a:lnTo>
                  <a:pt x="0" y="6400800"/>
                </a:lnTo>
                <a:lnTo>
                  <a:pt x="11734800" y="6400800"/>
                </a:lnTo>
                <a:lnTo>
                  <a:pt x="11734800" y="0"/>
                </a:lnTo>
                <a:close/>
              </a:path>
            </a:pathLst>
          </a:custGeom>
          <a:solidFill>
            <a:schemeClr val="bg1"/>
          </a:solidFill>
        </p:spPr>
        <p:txBody>
          <a:bodyPr wrap="square" lIns="0" tIns="0" rIns="0" bIns="0" rtlCol="0"/>
          <a:lstStyle/>
          <a:p>
            <a:endParaRPr/>
          </a:p>
        </p:txBody>
      </p:sp>
      <p:sp>
        <p:nvSpPr>
          <p:cNvPr id="2" name="Title 1">
            <a:extLst>
              <a:ext uri="{FF2B5EF4-FFF2-40B4-BE49-F238E27FC236}">
                <a16:creationId xmlns:a16="http://schemas.microsoft.com/office/drawing/2014/main" id="{DC28C1A3-0B9F-4EFA-B3C5-559848F188FE}"/>
              </a:ext>
            </a:extLst>
          </p:cNvPr>
          <p:cNvSpPr>
            <a:spLocks noGrp="1"/>
          </p:cNvSpPr>
          <p:nvPr>
            <p:ph type="title"/>
          </p:nvPr>
        </p:nvSpPr>
        <p:spPr>
          <a:xfrm>
            <a:off x="385064" y="457200"/>
            <a:ext cx="4918774"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385064" y="3429000"/>
            <a:ext cx="4918774" cy="1862048"/>
          </a:xfrm>
        </p:spPr>
        <p:txBody>
          <a:bodyPr/>
          <a:lstStyle>
            <a:lvl1pPr marL="0" indent="0">
              <a:spcBef>
                <a:spcPts val="600"/>
              </a:spcBef>
              <a:spcAft>
                <a:spcPts val="600"/>
              </a:spcAft>
              <a:buFontTx/>
              <a:buNone/>
              <a:defRPr sz="2000"/>
            </a:lvl1pPr>
            <a:lvl2pPr marL="0" indent="-342900">
              <a:buFont typeface="Arial" panose="020B0604020202020204" pitchFamily="34" charset="0"/>
              <a:buChar char="•"/>
              <a:tabLst/>
              <a:defRPr sz="2000"/>
            </a:lvl2pPr>
            <a:lvl3pPr marL="457200" indent="0">
              <a:buFontTx/>
              <a:buNone/>
              <a:defRPr sz="2000"/>
            </a:lvl3pPr>
            <a:lvl4pPr marL="661988" indent="0">
              <a:buFontTx/>
              <a:buNone/>
              <a:defRPr sz="2000"/>
            </a:lvl4pPr>
            <a:lvl5pPr marL="855663" indent="0">
              <a:buFontTx/>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6096000" y="0"/>
            <a:ext cx="6096000" cy="6747118"/>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8" name="Freeform: Shape 7">
            <a:extLst>
              <a:ext uri="{FF2B5EF4-FFF2-40B4-BE49-F238E27FC236}">
                <a16:creationId xmlns:a16="http://schemas.microsoft.com/office/drawing/2014/main" id="{113A2270-2B7E-4B97-A7B8-FFACFC639763}"/>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6544624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 Square Photo Right">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381000" y="457200"/>
            <a:ext cx="5246802" cy="97948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381000" y="1625224"/>
            <a:ext cx="5246802" cy="1963614"/>
          </a:xfrm>
        </p:spPr>
        <p:txBody>
          <a:bodyPr/>
          <a:lstStyle>
            <a:lvl1pPr marL="0" indent="0">
              <a:buFontTx/>
              <a:buNone/>
              <a:defRPr sz="2200"/>
            </a:lvl1pPr>
            <a:lvl2pPr marL="0" indent="-342900">
              <a:buFont typeface="Arial" panose="020B0604020202020204" pitchFamily="34" charset="0"/>
              <a:buChar char="•"/>
              <a:tabLst/>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person in a wheelchair in-between bookshelves in a library with books on his lap">
            <a:extLst>
              <a:ext uri="{FF2B5EF4-FFF2-40B4-BE49-F238E27FC236}">
                <a16:creationId xmlns:a16="http://schemas.microsoft.com/office/drawing/2014/main" id="{7EA3ACA7-5B01-B642-AC67-58D4FE152A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96000" y="0"/>
            <a:ext cx="6096000" cy="6747118"/>
          </a:xfrm>
          <a:prstGeom prst="rect">
            <a:avLst/>
          </a:prstGeom>
        </p:spPr>
      </p:pic>
      <p:sp>
        <p:nvSpPr>
          <p:cNvPr id="5" name="Freeform: Shape 4">
            <a:extLst>
              <a:ext uri="{FF2B5EF4-FFF2-40B4-BE49-F238E27FC236}">
                <a16:creationId xmlns:a16="http://schemas.microsoft.com/office/drawing/2014/main" id="{C9B65557-6B82-4995-8BC0-C3A508AA36BF}"/>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429439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tx2"/>
        </a:solidFill>
        <a:effectLst/>
      </p:bgPr>
    </p:bg>
    <p:spTree>
      <p:nvGrpSpPr>
        <p:cNvPr id="1" name=""/>
        <p:cNvGrpSpPr/>
        <p:nvPr/>
      </p:nvGrpSpPr>
      <p:grpSpPr>
        <a:xfrm>
          <a:off x="0" y="0"/>
          <a:ext cx="0" cy="0"/>
          <a:chOff x="0" y="0"/>
          <a:chExt cx="0" cy="0"/>
        </a:xfrm>
      </p:grpSpPr>
      <p:pic>
        <p:nvPicPr>
          <p:cNvPr id="5" name="Picture 4" descr="An S shaped winding road">
            <a:extLst>
              <a:ext uri="{FF2B5EF4-FFF2-40B4-BE49-F238E27FC236}">
                <a16:creationId xmlns:a16="http://schemas.microsoft.com/office/drawing/2014/main" id="{4E13FCFC-26B1-5247-BC31-BD3B2DDF2A4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3" name="Group 2">
            <a:extLst>
              <a:ext uri="{FF2B5EF4-FFF2-40B4-BE49-F238E27FC236}">
                <a16:creationId xmlns:a16="http://schemas.microsoft.com/office/drawing/2014/main" id="{0207114C-CA05-4063-A6CE-613000FAAE8F}"/>
              </a:ext>
              <a:ext uri="{C183D7F6-B498-43B3-948B-1728B52AA6E4}">
                <adec:decorative xmlns:adec="http://schemas.microsoft.com/office/drawing/2017/decorative" val="1"/>
              </a:ext>
            </a:extLst>
          </p:cNvPr>
          <p:cNvGrpSpPr/>
          <p:nvPr userDrawn="1"/>
        </p:nvGrpSpPr>
        <p:grpSpPr>
          <a:xfrm>
            <a:off x="-2" y="-418"/>
            <a:ext cx="12192002" cy="6858419"/>
            <a:chOff x="-2" y="-418"/>
            <a:chExt cx="12192002" cy="6858419"/>
          </a:xfrm>
        </p:grpSpPr>
        <p:sp>
          <p:nvSpPr>
            <p:cNvPr id="8" name="Rectangle 7">
              <a:extLst>
                <a:ext uri="{FF2B5EF4-FFF2-40B4-BE49-F238E27FC236}">
                  <a16:creationId xmlns:a16="http://schemas.microsoft.com/office/drawing/2014/main" id="{C28A8F6F-89B4-8A4B-8B7E-A99F037DFD87}"/>
                </a:ext>
                <a:ext uri="{C183D7F6-B498-43B3-948B-1728B52AA6E4}">
                  <adec:decorative xmlns:adec="http://schemas.microsoft.com/office/drawing/2017/decorative" val="1"/>
                </a:ext>
              </a:extLst>
            </p:cNvPr>
            <p:cNvSpPr/>
            <p:nvPr userDrawn="1"/>
          </p:nvSpPr>
          <p:spPr bwMode="auto">
            <a:xfrm>
              <a:off x="1" y="-418"/>
              <a:ext cx="12191999" cy="6858000"/>
            </a:xfrm>
            <a:prstGeom prst="rect">
              <a:avLst/>
            </a:prstGeom>
            <a:gradFill>
              <a:gsLst>
                <a:gs pos="8000">
                  <a:schemeClr val="bg1">
                    <a:alpha val="22662"/>
                  </a:schemeClr>
                </a:gs>
                <a:gs pos="99000">
                  <a:schemeClr val="bg1">
                    <a:alpha val="0"/>
                  </a:schemeClr>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A59C0F0-8A16-4DE8-A759-BCDB6BE8B69C}"/>
                </a:ext>
                <a:ext uri="{C183D7F6-B498-43B3-948B-1728B52AA6E4}">
                  <adec:decorative xmlns:adec="http://schemas.microsoft.com/office/drawing/2017/decorative" val="1"/>
                </a:ext>
              </a:extLst>
            </p:cNvPr>
            <p:cNvSpPr/>
            <p:nvPr userDrawn="1"/>
          </p:nvSpPr>
          <p:spPr bwMode="auto">
            <a:xfrm>
              <a:off x="5394960" y="3318235"/>
              <a:ext cx="6797040" cy="3539765"/>
            </a:xfrm>
            <a:prstGeom prst="rect">
              <a:avLst/>
            </a:prstGeom>
            <a:gradFill>
              <a:gsLst>
                <a:gs pos="41000">
                  <a:srgbClr val="000000">
                    <a:alpha val="22000"/>
                  </a:srgbClr>
                </a:gs>
                <a:gs pos="0">
                  <a:schemeClr val="bg1">
                    <a:alpha val="0"/>
                  </a:schemeClr>
                </a:gs>
                <a:gs pos="100000">
                  <a:schemeClr val="bg1">
                    <a:alpha val="85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FDFA66D-9CA6-4029-9791-6CEF2CB7E8D5}"/>
                </a:ext>
                <a:ext uri="{C183D7F6-B498-43B3-948B-1728B52AA6E4}">
                  <adec:decorative xmlns:adec="http://schemas.microsoft.com/office/drawing/2017/decorative" val="1"/>
                </a:ext>
              </a:extLst>
            </p:cNvPr>
            <p:cNvSpPr/>
            <p:nvPr userDrawn="1"/>
          </p:nvSpPr>
          <p:spPr bwMode="auto">
            <a:xfrm flipH="1">
              <a:off x="-2" y="-1"/>
              <a:ext cx="4648198" cy="6858002"/>
            </a:xfrm>
            <a:prstGeom prst="rect">
              <a:avLst/>
            </a:prstGeom>
            <a:gradFill>
              <a:gsLst>
                <a:gs pos="41000">
                  <a:srgbClr val="000000">
                    <a:alpha val="22000"/>
                  </a:srgbClr>
                </a:gs>
                <a:gs pos="0">
                  <a:schemeClr val="bg1">
                    <a:alpha val="0"/>
                  </a:schemeClr>
                </a:gs>
                <a:gs pos="100000">
                  <a:schemeClr val="bg1">
                    <a:alpha val="85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0" name="Title 2">
            <a:extLst>
              <a:ext uri="{FF2B5EF4-FFF2-40B4-BE49-F238E27FC236}">
                <a16:creationId xmlns:a16="http://schemas.microsoft.com/office/drawing/2014/main" id="{0311B924-E3E5-094D-BA5B-BFCE6F579C5F}"/>
              </a:ext>
            </a:extLst>
          </p:cNvPr>
          <p:cNvSpPr>
            <a:spLocks noGrp="1"/>
          </p:cNvSpPr>
          <p:nvPr>
            <p:ph type="title"/>
          </p:nvPr>
        </p:nvSpPr>
        <p:spPr>
          <a:xfrm>
            <a:off x="6096001" y="3685032"/>
            <a:ext cx="4648200" cy="2279835"/>
          </a:xfrm>
        </p:spPr>
        <p:txBody>
          <a:bodyPr>
            <a:noAutofit/>
          </a:bodyPr>
          <a:lstStyle>
            <a:lvl1pPr>
              <a:defRPr sz="3600"/>
            </a:lvl1pPr>
          </a:lstStyle>
          <a:p>
            <a:r>
              <a:rPr lang="en-US"/>
              <a:t>Click to edit Master title style</a:t>
            </a:r>
          </a:p>
        </p:txBody>
      </p:sp>
      <p:sp>
        <p:nvSpPr>
          <p:cNvPr id="2" name="Rectangle 1" descr="The Line">
            <a:extLst>
              <a:ext uri="{FF2B5EF4-FFF2-40B4-BE49-F238E27FC236}">
                <a16:creationId xmlns:a16="http://schemas.microsoft.com/office/drawing/2014/main" id="{4C5C4687-7859-D044-817A-4562925B6B94}"/>
              </a:ext>
              <a:ext uri="{C183D7F6-B498-43B3-948B-1728B52AA6E4}">
                <adec:decorative xmlns:adec="http://schemas.microsoft.com/office/drawing/2017/decorative" val="0"/>
              </a:ext>
            </a:extLst>
          </p:cNvPr>
          <p:cNvSpPr/>
          <p:nvPr userDrawn="1"/>
        </p:nvSpPr>
        <p:spPr bwMode="auto">
          <a:xfrm>
            <a:off x="6096000" y="3318235"/>
            <a:ext cx="6096000" cy="226243"/>
          </a:xfrm>
          <a:prstGeom prst="rect">
            <a:avLst/>
          </a:pr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9" name="Text Placeholder 2">
            <a:extLst>
              <a:ext uri="{FF2B5EF4-FFF2-40B4-BE49-F238E27FC236}">
                <a16:creationId xmlns:a16="http://schemas.microsoft.com/office/drawing/2014/main" id="{C76A859C-B570-764B-AFE5-06D2C1FE23E1}"/>
              </a:ext>
            </a:extLst>
          </p:cNvPr>
          <p:cNvSpPr>
            <a:spLocks noGrp="1"/>
          </p:cNvSpPr>
          <p:nvPr>
            <p:ph type="body" sz="quarter" idx="12" hasCustomPrompt="1"/>
          </p:nvPr>
        </p:nvSpPr>
        <p:spPr>
          <a:xfrm>
            <a:off x="6096000" y="547683"/>
            <a:ext cx="4648200" cy="276999"/>
          </a:xfrm>
        </p:spPr>
        <p:txBody>
          <a:bodyPr/>
          <a:lstStyle>
            <a:lvl1pPr marL="0" indent="0">
              <a:buFontTx/>
              <a:buNone/>
              <a:defRPr sz="1800"/>
            </a:lvl1pPr>
          </a:lstStyle>
          <a:p>
            <a:r>
              <a:rPr lang="en-US"/>
              <a:t>Click to add industry vertical</a:t>
            </a:r>
          </a:p>
        </p:txBody>
      </p:sp>
      <p:pic>
        <p:nvPicPr>
          <p:cNvPr id="7" name="Picture 6">
            <a:extLst>
              <a:ext uri="{FF2B5EF4-FFF2-40B4-BE49-F238E27FC236}">
                <a16:creationId xmlns:a16="http://schemas.microsoft.com/office/drawing/2014/main" id="{F47C80E3-9EE8-474B-B460-8FCB659F5EB0}"/>
              </a:ext>
            </a:extLst>
          </p:cNvPr>
          <p:cNvPicPr>
            <a:picLocks noChangeAspect="1"/>
          </p:cNvPicPr>
          <p:nvPr userDrawn="1"/>
        </p:nvPicPr>
        <p:blipFill>
          <a:blip r:embed="rId3"/>
          <a:stretch>
            <a:fillRect/>
          </a:stretch>
        </p:blipFill>
        <p:spPr>
          <a:xfrm>
            <a:off x="126243" y="2759700"/>
            <a:ext cx="2979002" cy="1337764"/>
          </a:xfrm>
          <a:prstGeom prst="rect">
            <a:avLst/>
          </a:prstGeom>
        </p:spPr>
      </p:pic>
    </p:spTree>
    <p:extLst>
      <p:ext uri="{BB962C8B-B14F-4D97-AF65-F5344CB8AC3E}">
        <p14:creationId xmlns:p14="http://schemas.microsoft.com/office/powerpoint/2010/main" val="2394267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itle - Square Photo Right">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381000" y="457200"/>
            <a:ext cx="5246802" cy="97948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381000" y="1625224"/>
            <a:ext cx="5246802" cy="1963614"/>
          </a:xfrm>
        </p:spPr>
        <p:txBody>
          <a:bodyPr/>
          <a:lstStyle>
            <a:lvl1pPr marL="0" indent="0">
              <a:buFontTx/>
              <a:buNone/>
              <a:defRPr sz="2200"/>
            </a:lvl1pPr>
            <a:lvl2pPr marL="0" indent="-342900">
              <a:buFont typeface="Arial" panose="020B0604020202020204" pitchFamily="34" charset="0"/>
              <a:buChar char="•"/>
              <a:tabLst/>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water outlet with a pool underneath it where people are drawing water from with their hands ">
            <a:extLst>
              <a:ext uri="{FF2B5EF4-FFF2-40B4-BE49-F238E27FC236}">
                <a16:creationId xmlns:a16="http://schemas.microsoft.com/office/drawing/2014/main" id="{7EA3ACA7-5B01-B642-AC67-58D4FE152A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96000" y="-20782"/>
            <a:ext cx="6096000" cy="6767900"/>
          </a:xfrm>
          <a:prstGeom prst="rect">
            <a:avLst/>
          </a:prstGeom>
        </p:spPr>
      </p:pic>
      <p:sp>
        <p:nvSpPr>
          <p:cNvPr id="5" name="Freeform: Shape 4">
            <a:extLst>
              <a:ext uri="{FF2B5EF4-FFF2-40B4-BE49-F238E27FC236}">
                <a16:creationId xmlns:a16="http://schemas.microsoft.com/office/drawing/2014/main" id="{C7C06643-0B42-4A01-AF3C-E2D545731DA9}"/>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892264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 Square Photo Right">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6512350" y="457200"/>
            <a:ext cx="5298649" cy="979488"/>
          </a:xfrm>
        </p:spPr>
        <p:txBody>
          <a:bodyPr/>
          <a:lstStyle/>
          <a:p>
            <a:r>
              <a:rPr lang="en-US"/>
              <a:t>Click to edit Master title style</a:t>
            </a:r>
          </a:p>
        </p:txBody>
      </p:sp>
      <p:pic>
        <p:nvPicPr>
          <p:cNvPr id="7" name="Picture 6" descr="A person on the passenger side of a car with the window down and she is staring out">
            <a:extLst>
              <a:ext uri="{FF2B5EF4-FFF2-40B4-BE49-F238E27FC236}">
                <a16:creationId xmlns:a16="http://schemas.microsoft.com/office/drawing/2014/main" id="{178F261C-04D3-7849-A51F-3DE94CF46A6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1" r="4731" b="3044"/>
          <a:stretch/>
        </p:blipFill>
        <p:spPr>
          <a:xfrm>
            <a:off x="0" y="-20781"/>
            <a:ext cx="6095999" cy="6767899"/>
          </a:xfrm>
          <a:prstGeom prst="rect">
            <a:avLst/>
          </a:prstGeom>
        </p:spPr>
      </p:pic>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6512350" y="1625224"/>
            <a:ext cx="5298649" cy="1963614"/>
          </a:xfrm>
        </p:spPr>
        <p:txBody>
          <a:bodyPr/>
          <a:lstStyle>
            <a:lvl1pPr marL="0" indent="0">
              <a:buFontTx/>
              <a:buNone/>
              <a:defRPr sz="2200"/>
            </a:lvl1pPr>
            <a:lvl2pPr marL="0" indent="-342900">
              <a:buFont typeface="Arial" panose="020B0604020202020204" pitchFamily="34" charset="0"/>
              <a:buChar char="•"/>
              <a:tabLst/>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reeform: Shape 4">
            <a:extLst>
              <a:ext uri="{FF2B5EF4-FFF2-40B4-BE49-F238E27FC236}">
                <a16:creationId xmlns:a16="http://schemas.microsoft.com/office/drawing/2014/main" id="{05295BC9-C906-45F3-B1CC-A4E2F0553F82}"/>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2276597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215DCE-9F5F-4A2B-8B95-7A71B8538911}"/>
              </a:ext>
              <a:ext uri="{C183D7F6-B498-43B3-948B-1728B52AA6E4}">
                <adec:decorative xmlns:adec="http://schemas.microsoft.com/office/drawing/2017/decorative" val="1"/>
              </a:ext>
            </a:extLst>
          </p:cNvPr>
          <p:cNvSpPr/>
          <p:nvPr userDrawn="1"/>
        </p:nvSpPr>
        <p:spPr bwMode="auto">
          <a:xfrm>
            <a:off x="0" y="0"/>
            <a:ext cx="6092952" cy="67471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380999" y="457200"/>
            <a:ext cx="5237375" cy="492443"/>
          </a:xfrm>
        </p:spPr>
        <p:txBody>
          <a:bodyPr/>
          <a:lstStyle>
            <a:lvl1pPr>
              <a:defRPr sz="3200">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380999" y="1307724"/>
            <a:ext cx="5237375" cy="1785104"/>
          </a:xfrm>
        </p:spPr>
        <p:txBody>
          <a:bodyPr/>
          <a:lstStyle>
            <a:lvl1pPr marL="0" indent="0">
              <a:buFontTx/>
              <a:buNone/>
              <a:defRPr sz="2000">
                <a:solidFill>
                  <a:schemeClr val="tx1"/>
                </a:solidFill>
              </a:defRPr>
            </a:lvl1pPr>
            <a:lvl2pPr marL="0" indent="-342900">
              <a:buFont typeface="Arial" panose="020B0604020202020204" pitchFamily="34" charset="0"/>
              <a:buChar char="•"/>
              <a:tabLst/>
              <a:defRPr sz="2000">
                <a:solidFill>
                  <a:schemeClr val="tx1"/>
                </a:solidFill>
              </a:defRPr>
            </a:lvl2pPr>
            <a:lvl3pPr marL="457200" indent="0">
              <a:buFontTx/>
              <a:buNone/>
              <a:defRPr sz="2000">
                <a:solidFill>
                  <a:schemeClr val="tx1"/>
                </a:solidFill>
              </a:defRPr>
            </a:lvl3pPr>
            <a:lvl4pPr marL="661988" indent="0">
              <a:buFontTx/>
              <a:buNone/>
              <a:defRPr sz="2000">
                <a:solidFill>
                  <a:schemeClr val="tx1"/>
                </a:solidFill>
              </a:defRPr>
            </a:lvl4pPr>
            <a:lvl5pPr marL="855663" indent="0">
              <a:buFontTx/>
              <a:buNone/>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6096000" y="0"/>
            <a:ext cx="6096000" cy="6747118"/>
          </a:xfrm>
          <a:solidFill>
            <a:schemeClr val="bg1">
              <a:lumMod val="85000"/>
            </a:schemeClr>
          </a:solidFill>
        </p:spPr>
        <p:txBody>
          <a:bodyPr/>
          <a:lstStyle/>
          <a:p>
            <a:r>
              <a:rPr lang="en-US"/>
              <a:t>Click icon to add picture</a:t>
            </a:r>
          </a:p>
        </p:txBody>
      </p:sp>
      <p:sp>
        <p:nvSpPr>
          <p:cNvPr id="7" name="Freeform: Shape 6">
            <a:extLst>
              <a:ext uri="{FF2B5EF4-FFF2-40B4-BE49-F238E27FC236}">
                <a16:creationId xmlns:a16="http://schemas.microsoft.com/office/drawing/2014/main" id="{63EA02ED-7F80-4F0B-8C24-495965CB6BCB}"/>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2680865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9" pos="3336"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 Square Photo Right">
    <p:bg>
      <p:bgPr>
        <a:solidFill>
          <a:srgbClr val="FFFFF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FC379B9-AB5C-D244-B9B5-98004D25E6C1}"/>
              </a:ext>
            </a:extLst>
          </p:cNvPr>
          <p:cNvSpPr>
            <a:spLocks noGrp="1"/>
          </p:cNvSpPr>
          <p:nvPr>
            <p:ph type="title" idx="4294967295"/>
          </p:nvPr>
        </p:nvSpPr>
        <p:spPr>
          <a:xfrm>
            <a:off x="6512350" y="457200"/>
            <a:ext cx="5298649" cy="97948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20783"/>
            <a:ext cx="6096001" cy="6767901"/>
          </a:xfrm>
          <a:solidFill>
            <a:schemeClr val="bg1">
              <a:lumMod val="85000"/>
            </a:schemeClr>
          </a:solidFill>
        </p:spPr>
        <p:txBody>
          <a:bodyPr anchor="ctr">
            <a:noAutofit/>
          </a:bodyPr>
          <a:lstStyle>
            <a:lvl1pPr marL="0" indent="0" algn="ctr">
              <a:buFontTx/>
              <a:buNone/>
              <a:defRPr/>
            </a:lvl1pPr>
          </a:lstStyle>
          <a:p>
            <a:r>
              <a:rPr lang="en-US"/>
              <a:t>Click icon to add picture</a:t>
            </a:r>
          </a:p>
        </p:txBody>
      </p:sp>
      <p:sp>
        <p:nvSpPr>
          <p:cNvPr id="8" name="Text Placeholder 9">
            <a:extLst>
              <a:ext uri="{FF2B5EF4-FFF2-40B4-BE49-F238E27FC236}">
                <a16:creationId xmlns:a16="http://schemas.microsoft.com/office/drawing/2014/main" id="{011117EC-FF5C-8E4F-84AE-4C4321D0281A}"/>
              </a:ext>
            </a:extLst>
          </p:cNvPr>
          <p:cNvSpPr>
            <a:spLocks noGrp="1"/>
          </p:cNvSpPr>
          <p:nvPr>
            <p:ph type="body" sz="quarter" idx="11"/>
          </p:nvPr>
        </p:nvSpPr>
        <p:spPr>
          <a:xfrm>
            <a:off x="6512350" y="1625224"/>
            <a:ext cx="5298649" cy="1963614"/>
          </a:xfrm>
        </p:spPr>
        <p:txBody>
          <a:bodyPr/>
          <a:lstStyle>
            <a:lvl1pPr marL="0" indent="0">
              <a:buFontTx/>
              <a:buNone/>
              <a:defRPr sz="2200"/>
            </a:lvl1pPr>
            <a:lvl2pPr marL="0" indent="-342900">
              <a:buFont typeface="Arial" panose="020B0604020202020204" pitchFamily="34" charset="0"/>
              <a:buChar char="•"/>
              <a:tabLst/>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reeform: Shape 5">
            <a:extLst>
              <a:ext uri="{FF2B5EF4-FFF2-40B4-BE49-F238E27FC236}">
                <a16:creationId xmlns:a16="http://schemas.microsoft.com/office/drawing/2014/main" id="{79924E62-63B1-4352-B08A-1A4CDEB54729}"/>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81794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page photo">
    <p:bg>
      <p:bgPr>
        <a:solidFill>
          <a:schemeClr val="bg1">
            <a:lumMod val="85000"/>
          </a:schemeClr>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B4C488-0049-FC44-A073-594CB3573E7D}"/>
              </a:ext>
            </a:extLst>
          </p:cNvPr>
          <p:cNvSpPr>
            <a:spLocks noGrp="1"/>
          </p:cNvSpPr>
          <p:nvPr>
            <p:ph type="pic" sz="quarter" idx="10" hasCustomPrompt="1"/>
          </p:nvPr>
        </p:nvSpPr>
        <p:spPr>
          <a:xfrm>
            <a:off x="0" y="0"/>
            <a:ext cx="12188952" cy="6747118"/>
          </a:xfrm>
          <a:solidFill>
            <a:schemeClr val="bg1">
              <a:lumMod val="85000"/>
            </a:schemeClr>
          </a:solidFill>
        </p:spPr>
        <p:txBody>
          <a:bodyPr bIns="91440" anchor="b">
            <a:noAutofit/>
          </a:bodyPr>
          <a:lstStyle>
            <a:lvl1pPr marL="0" marR="0" indent="0" algn="ctr" defTabSz="932742"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5" name="Freeform: Shape 4">
            <a:extLst>
              <a:ext uri="{FF2B5EF4-FFF2-40B4-BE49-F238E27FC236}">
                <a16:creationId xmlns:a16="http://schemas.microsoft.com/office/drawing/2014/main" id="{A03F4130-1EF2-4ED5-9852-48976F6B76E1}"/>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92123868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Full page photo">
    <p:bg>
      <p:bgPr>
        <a:solidFill>
          <a:srgbClr val="FFFFFF"/>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B4C488-0049-FC44-A073-594CB3573E7D}"/>
              </a:ext>
            </a:extLst>
          </p:cNvPr>
          <p:cNvSpPr>
            <a:spLocks noGrp="1"/>
          </p:cNvSpPr>
          <p:nvPr>
            <p:ph type="pic" sz="quarter" idx="10" hasCustomPrompt="1"/>
          </p:nvPr>
        </p:nvSpPr>
        <p:spPr>
          <a:xfrm>
            <a:off x="0" y="0"/>
            <a:ext cx="12188952" cy="6858000"/>
          </a:xfrm>
          <a:solidFill>
            <a:schemeClr val="bg1">
              <a:lumMod val="85000"/>
            </a:schemeClr>
          </a:solidFill>
        </p:spPr>
        <p:txBody>
          <a:bodyPr bIns="91440" anchor="b">
            <a:noAutofit/>
          </a:bodyPr>
          <a:lstStyle>
            <a:lvl1pPr marL="0" marR="0" indent="0" algn="ctr" defTabSz="932742"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dirty="0"/>
              <a:t>Click or drag title image photo here,</a:t>
            </a:r>
            <a:br>
              <a:rPr lang="en-US" dirty="0"/>
            </a:br>
            <a:r>
              <a:rPr lang="en-US" dirty="0"/>
              <a:t>then send to back</a:t>
            </a:r>
          </a:p>
        </p:txBody>
      </p:sp>
    </p:spTree>
    <p:extLst>
      <p:ext uri="{BB962C8B-B14F-4D97-AF65-F5344CB8AC3E}">
        <p14:creationId xmlns:p14="http://schemas.microsoft.com/office/powerpoint/2010/main" val="7579147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upper title">
    <p:bg>
      <p:bgPr>
        <a:solidFill>
          <a:schemeClr val="bg1"/>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365760" tIns="0" rIns="365760"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899358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365760" tIns="585216" rIns="365760"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927858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365760" tIns="585216" rIns="365760"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27445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365760" tIns="585216" rIns="365760"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404316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Custom Photo">
    <p:bg>
      <p:bgPr>
        <a:gradFill>
          <a:gsLst>
            <a:gs pos="30000">
              <a:srgbClr val="FFF200"/>
            </a:gs>
            <a:gs pos="60000">
              <a:srgbClr val="61C5BE"/>
            </a:gs>
            <a:gs pos="100000">
              <a:srgbClr val="138DE7"/>
            </a:gs>
          </a:gsLst>
          <a:lin ang="0" scaled="0"/>
        </a:gra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93DA0CF-7C94-974B-B534-D5950EAA6B11}"/>
              </a:ext>
            </a:extLst>
          </p:cNvPr>
          <p:cNvSpPr>
            <a:spLocks noGrp="1"/>
          </p:cNvSpPr>
          <p:nvPr>
            <p:ph type="pic" sz="quarter" idx="13"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312227 h 6858000"/>
              <a:gd name="connsiteX3" fmla="*/ 6096001 w 12192000"/>
              <a:gd name="connsiteY3" fmla="*/ 3312227 h 6858000"/>
              <a:gd name="connsiteX4" fmla="*/ 6096001 w 12192000"/>
              <a:gd name="connsiteY4" fmla="*/ 3540827 h 6858000"/>
              <a:gd name="connsiteX5" fmla="*/ 12192000 w 12192000"/>
              <a:gd name="connsiteY5" fmla="*/ 3540827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3312227"/>
                </a:lnTo>
                <a:lnTo>
                  <a:pt x="6096001" y="3312227"/>
                </a:lnTo>
                <a:lnTo>
                  <a:pt x="6096001" y="3540827"/>
                </a:lnTo>
                <a:lnTo>
                  <a:pt x="12192000" y="3540827"/>
                </a:lnTo>
                <a:lnTo>
                  <a:pt x="12192000" y="6858000"/>
                </a:lnTo>
                <a:lnTo>
                  <a:pt x="0" y="6858000"/>
                </a:lnTo>
                <a:close/>
              </a:path>
            </a:pathLst>
          </a:custGeom>
          <a:solidFill>
            <a:schemeClr val="tx1">
              <a:lumMod val="85000"/>
            </a:schemeClr>
          </a:solidFill>
        </p:spPr>
        <p:txBody>
          <a:bodyPr wrap="square" lIns="0" tIns="0" bIns="914400" anchor="b">
            <a:noAutofit/>
          </a:bodyPr>
          <a:lstStyle>
            <a:lvl1pPr marL="0" indent="0" algn="ctr">
              <a:buNone/>
              <a:defRPr>
                <a:solidFill>
                  <a:schemeClr val="bg1"/>
                </a:solidFill>
              </a:defRPr>
            </a:lvl1pPr>
          </a:lstStyle>
          <a:p>
            <a:r>
              <a:rPr lang="en-US"/>
              <a:t>Click or drag title image photo here,</a:t>
            </a:r>
            <a:br>
              <a:rPr lang="en-US"/>
            </a:br>
            <a:r>
              <a:rPr lang="en-US"/>
              <a:t>then send to back</a:t>
            </a:r>
          </a:p>
        </p:txBody>
      </p:sp>
      <p:sp>
        <p:nvSpPr>
          <p:cNvPr id="26" name="object 7">
            <a:extLst>
              <a:ext uri="{FF2B5EF4-FFF2-40B4-BE49-F238E27FC236}">
                <a16:creationId xmlns:a16="http://schemas.microsoft.com/office/drawing/2014/main" id="{5C377DE8-25C3-2A44-BE5D-8E3D6DDD3E0D}"/>
              </a:ext>
            </a:extLst>
          </p:cNvPr>
          <p:cNvSpPr txBox="1">
            <a:spLocks noGrp="1"/>
          </p:cNvSpPr>
          <p:nvPr>
            <p:ph type="title"/>
          </p:nvPr>
        </p:nvSpPr>
        <p:spPr>
          <a:xfrm>
            <a:off x="6096000" y="3687055"/>
            <a:ext cx="4648200" cy="2027945"/>
          </a:xfrm>
          <a:prstGeom prst="rect">
            <a:avLst/>
          </a:prstGeom>
        </p:spPr>
        <p:txBody>
          <a:bodyPr vert="horz" wrap="square" lIns="0" tIns="12700" rIns="0" bIns="0" rtlCol="0">
            <a:noAutofit/>
          </a:bodyPr>
          <a:lstStyle>
            <a:lvl1pPr marL="0" algn="l">
              <a:spcBef>
                <a:spcPts val="0"/>
              </a:spcBef>
              <a:defRPr sz="2400" b="1" i="0">
                <a:latin typeface="Segoe UI Semibold" panose="020B0502040204020203" pitchFamily="34" charset="0"/>
                <a:cs typeface="Segoe UI Semibold" panose="020B0502040204020203" pitchFamily="34" charset="0"/>
              </a:defRPr>
            </a:lvl1pPr>
          </a:lstStyle>
          <a:p>
            <a:pPr marL="12700">
              <a:lnSpc>
                <a:spcPct val="100000"/>
              </a:lnSpc>
              <a:spcBef>
                <a:spcPts val="100"/>
              </a:spcBef>
            </a:pPr>
            <a:r>
              <a:rPr lang="en-US" sz="2500">
                <a:latin typeface="SegoePro-Semibold"/>
              </a:rPr>
              <a:t>Click to edit Master title style</a:t>
            </a:r>
            <a:endParaRPr sz="2500">
              <a:latin typeface="SegoePro-Semibold"/>
              <a:cs typeface="SegoePro-Semibold"/>
            </a:endParaRPr>
          </a:p>
        </p:txBody>
      </p:sp>
      <p:sp>
        <p:nvSpPr>
          <p:cNvPr id="9" name="Text Placeholder 2">
            <a:extLst>
              <a:ext uri="{FF2B5EF4-FFF2-40B4-BE49-F238E27FC236}">
                <a16:creationId xmlns:a16="http://schemas.microsoft.com/office/drawing/2014/main" id="{C76A859C-B570-764B-AFE5-06D2C1FE23E1}"/>
              </a:ext>
            </a:extLst>
          </p:cNvPr>
          <p:cNvSpPr>
            <a:spLocks noGrp="1"/>
          </p:cNvSpPr>
          <p:nvPr>
            <p:ph type="body" sz="quarter" idx="12" hasCustomPrompt="1"/>
          </p:nvPr>
        </p:nvSpPr>
        <p:spPr>
          <a:xfrm>
            <a:off x="6096000" y="547683"/>
            <a:ext cx="4648200" cy="276999"/>
          </a:xfrm>
        </p:spPr>
        <p:txBody>
          <a:bodyPr/>
          <a:lstStyle>
            <a:lvl1pPr marL="0" indent="0">
              <a:buFontTx/>
              <a:buNone/>
              <a:defRPr sz="1800"/>
            </a:lvl1pPr>
          </a:lstStyle>
          <a:p>
            <a:r>
              <a:rPr lang="en-US"/>
              <a:t>Click to add industry vertical</a:t>
            </a:r>
          </a:p>
        </p:txBody>
      </p:sp>
      <p:sp>
        <p:nvSpPr>
          <p:cNvPr id="4" name="Picture Placeholder 3">
            <a:extLst>
              <a:ext uri="{FF2B5EF4-FFF2-40B4-BE49-F238E27FC236}">
                <a16:creationId xmlns:a16="http://schemas.microsoft.com/office/drawing/2014/main" id="{04E0CD73-8A4B-D34F-9430-FDE7EE4AAD29}"/>
              </a:ext>
            </a:extLst>
          </p:cNvPr>
          <p:cNvSpPr>
            <a:spLocks noGrp="1"/>
          </p:cNvSpPr>
          <p:nvPr>
            <p:ph type="pic" sz="quarter" idx="10" hasCustomPrompt="1"/>
          </p:nvPr>
        </p:nvSpPr>
        <p:spPr>
          <a:xfrm>
            <a:off x="126243" y="2711658"/>
            <a:ext cx="2979002" cy="1439781"/>
          </a:xfrm>
        </p:spPr>
        <p:txBody>
          <a:bodyPr bIns="640080" anchor="ctr">
            <a:noAutofit/>
          </a:bodyPr>
          <a:lstStyle>
            <a:lvl1pPr marL="0" indent="0" algn="ctr">
              <a:buNone/>
              <a:defRPr sz="1600"/>
            </a:lvl1pPr>
          </a:lstStyle>
          <a:p>
            <a:r>
              <a:rPr lang="en-US"/>
              <a:t>Insert Microsoft logo here</a:t>
            </a:r>
          </a:p>
        </p:txBody>
      </p:sp>
    </p:spTree>
    <p:extLst>
      <p:ext uri="{BB962C8B-B14F-4D97-AF65-F5344CB8AC3E}">
        <p14:creationId xmlns:p14="http://schemas.microsoft.com/office/powerpoint/2010/main" val="1436779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381000" y="5157216"/>
            <a:ext cx="11433046"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Freeform: Shape 7">
            <a:extLst>
              <a:ext uri="{FF2B5EF4-FFF2-40B4-BE49-F238E27FC236}">
                <a16:creationId xmlns:a16="http://schemas.microsoft.com/office/drawing/2014/main" id="{EDF356FE-0692-4190-94B3-E7AEEAF8E36D}"/>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1747691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384046" y="585788"/>
            <a:ext cx="11426954"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Freeform: Shape 6">
            <a:extLst>
              <a:ext uri="{FF2B5EF4-FFF2-40B4-BE49-F238E27FC236}">
                <a16:creationId xmlns:a16="http://schemas.microsoft.com/office/drawing/2014/main" id="{0F0B3B7C-0101-4A46-94A2-7EDDE66891A9}"/>
              </a:ext>
              <a:ext uri="{C183D7F6-B498-43B3-948B-1728B52AA6E4}">
                <adec:decorative xmlns:adec="http://schemas.microsoft.com/office/drawing/2017/decorative" val="1"/>
              </a:ext>
            </a:extLst>
          </p:cNvPr>
          <p:cNvSpPr/>
          <p:nvPr userDrawn="1"/>
        </p:nvSpPr>
        <p:spPr bwMode="auto">
          <a:xfrm>
            <a:off x="0" y="0"/>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r>
              <a:rPr lang="en-US" sz="2000">
                <a:solidFill>
                  <a:srgbClr val="FFFFFF"/>
                </a:solidFill>
                <a:cs typeface="Segoe UI" pitchFamily="34" charset="0"/>
              </a:rPr>
              <a:t> </a:t>
            </a:r>
          </a:p>
        </p:txBody>
      </p:sp>
    </p:spTree>
    <p:extLst>
      <p:ext uri="{BB962C8B-B14F-4D97-AF65-F5344CB8AC3E}">
        <p14:creationId xmlns:p14="http://schemas.microsoft.com/office/powerpoint/2010/main" val="42424096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381000" y="866287"/>
            <a:ext cx="11433046"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Freeform: Shape 6">
            <a:extLst>
              <a:ext uri="{FF2B5EF4-FFF2-40B4-BE49-F238E27FC236}">
                <a16:creationId xmlns:a16="http://schemas.microsoft.com/office/drawing/2014/main" id="{B797CD23-6051-48BB-B7EF-56F61385B3A1}"/>
              </a:ext>
              <a:ext uri="{C183D7F6-B498-43B3-948B-1728B52AA6E4}">
                <adec:decorative xmlns:adec="http://schemas.microsoft.com/office/drawing/2017/decorative" val="1"/>
              </a:ext>
            </a:extLst>
          </p:cNvPr>
          <p:cNvSpPr/>
          <p:nvPr userDrawn="1"/>
        </p:nvSpPr>
        <p:spPr bwMode="auto">
          <a:xfrm>
            <a:off x="0" y="0"/>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4511700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AC103-6830-42FE-BD4A-099C325B4CD2}"/>
              </a:ext>
            </a:extLst>
          </p:cNvPr>
          <p:cNvSpPr>
            <a:spLocks noGrp="1"/>
          </p:cNvSpPr>
          <p:nvPr>
            <p:ph type="title"/>
          </p:nvPr>
        </p:nvSpPr>
        <p:spPr>
          <a:xfrm>
            <a:off x="385064" y="457200"/>
            <a:ext cx="11424918" cy="553998"/>
          </a:xfrm>
        </p:spPr>
        <p:txBody>
          <a:body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385064" y="2025650"/>
            <a:ext cx="5571745" cy="3473450"/>
          </a:xfrm>
          <a:blipFill>
            <a:blip r:embed="rId2"/>
            <a:stretch>
              <a:fillRect t="-1646" b="-2198"/>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385064" y="5715000"/>
            <a:ext cx="5571745"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4" y="2025650"/>
            <a:ext cx="5571745" cy="3473450"/>
          </a:xfrm>
          <a:blipFill>
            <a:blip r:embed="rId3"/>
            <a:stretch>
              <a:fillRect t="-1921" b="-1923"/>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59" y="5715000"/>
            <a:ext cx="5571745"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4" name="Freeform: Shape 13">
            <a:extLst>
              <a:ext uri="{FF2B5EF4-FFF2-40B4-BE49-F238E27FC236}">
                <a16:creationId xmlns:a16="http://schemas.microsoft.com/office/drawing/2014/main" id="{E99AD1E6-6D85-48AE-9414-1BCDA4C37C40}"/>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387003849"/>
      </p:ext>
    </p:extLst>
  </p:cSld>
  <p:clrMapOvr>
    <a:masterClrMapping/>
  </p:clrMapOvr>
  <p:transition>
    <p:fade/>
  </p:transition>
  <p:extLst>
    <p:ext uri="{DCECCB84-F9BA-43D5-87BE-67443E8EF086}">
      <p15:sldGuideLst xmlns:p15="http://schemas.microsoft.com/office/powerpoint/2012/main">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26E89-EBB0-47ED-9FAD-08EB8591B042}"/>
              </a:ext>
            </a:extLst>
          </p:cNvPr>
          <p:cNvSpPr>
            <a:spLocks noGrp="1"/>
          </p:cNvSpPr>
          <p:nvPr>
            <p:ph type="title"/>
          </p:nvPr>
        </p:nvSpPr>
        <p:spPr>
          <a:xfrm>
            <a:off x="385064" y="457200"/>
            <a:ext cx="11424918" cy="553998"/>
          </a:xfrm>
        </p:spPr>
        <p:txBody>
          <a:body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385065" y="2027426"/>
            <a:ext cx="3624074" cy="3624074"/>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385064" y="5715000"/>
            <a:ext cx="3624074" cy="5540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258564" y="2027426"/>
            <a:ext cx="3624074" cy="3624074"/>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258564" y="5715000"/>
            <a:ext cx="3624074" cy="5540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82863" y="2027426"/>
            <a:ext cx="3624074" cy="3624074"/>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82863" y="5715000"/>
            <a:ext cx="3624074" cy="55403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6" name="Freeform: Shape 15">
            <a:extLst>
              <a:ext uri="{FF2B5EF4-FFF2-40B4-BE49-F238E27FC236}">
                <a16:creationId xmlns:a16="http://schemas.microsoft.com/office/drawing/2014/main" id="{26E05BF0-6D09-42F2-9FBB-DFB10EB9EA04}"/>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4106996948"/>
      </p:ext>
    </p:extLst>
  </p:cSld>
  <p:clrMapOvr>
    <a:masterClrMapping/>
  </p:clrMapOvr>
  <p:transition>
    <p:fade/>
  </p:transition>
  <p:extLst>
    <p:ext uri="{DCECCB84-F9BA-43D5-87BE-67443E8EF086}">
      <p15:sldGuideLst xmlns:p15="http://schemas.microsoft.com/office/powerpoint/2012/main">
        <p15:guide id="4" orient="horz" pos="1276">
          <p15:clr>
            <a:srgbClr val="5ACBF0"/>
          </p15:clr>
        </p15:guide>
        <p15:guide id="5" orient="horz" pos="288">
          <p15:clr>
            <a:srgbClr val="5ACBF0"/>
          </p15:clr>
        </p15:guide>
        <p15:guide id="8" pos="4936">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AB1C-87C2-4D17-9A4E-A77CF2A47B95}"/>
              </a:ext>
            </a:extLst>
          </p:cNvPr>
          <p:cNvSpPr>
            <a:spLocks noGrp="1"/>
          </p:cNvSpPr>
          <p:nvPr>
            <p:ph type="title"/>
          </p:nvPr>
        </p:nvSpPr>
        <p:spPr>
          <a:xfrm>
            <a:off x="385064" y="457200"/>
            <a:ext cx="11424918" cy="553998"/>
          </a:xfrm>
        </p:spPr>
        <p:txBody>
          <a:body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385064" y="2025649"/>
            <a:ext cx="2622805" cy="2622805"/>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385063" y="4753938"/>
            <a:ext cx="2622805"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319441" y="2025649"/>
            <a:ext cx="2622805" cy="2622805"/>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319441" y="4753938"/>
            <a:ext cx="2622805"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53818" y="2025649"/>
            <a:ext cx="2622805" cy="2622805"/>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3818" y="4753938"/>
            <a:ext cx="2622805"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88195" y="2025649"/>
            <a:ext cx="2622805" cy="2622805"/>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88195" y="4753938"/>
            <a:ext cx="2622805"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8" name="Freeform: Shape 17">
            <a:extLst>
              <a:ext uri="{FF2B5EF4-FFF2-40B4-BE49-F238E27FC236}">
                <a16:creationId xmlns:a16="http://schemas.microsoft.com/office/drawing/2014/main" id="{CA5FE069-F8D1-416A-B4F5-2438096AE1C2}"/>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40734256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filmstrip pho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381000" y="585788"/>
            <a:ext cx="11433046"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381000" y="5334000"/>
            <a:ext cx="5300472"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510528" y="5334000"/>
            <a:ext cx="5300472"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Freeform: Shape 8">
            <a:extLst>
              <a:ext uri="{FF2B5EF4-FFF2-40B4-BE49-F238E27FC236}">
                <a16:creationId xmlns:a16="http://schemas.microsoft.com/office/drawing/2014/main" id="{9A1E2060-1BEF-47A5-9C9F-8B4B59D967EE}"/>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2016726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13" orient="horz" pos="3360">
          <p15:clr>
            <a:srgbClr val="5ACBF0"/>
          </p15:clr>
        </p15:guide>
        <p15:guide id="14" orient="horz">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filmstrip pho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381000" y="585787"/>
            <a:ext cx="11433046"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377954" y="4800600"/>
            <a:ext cx="3267452"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462274" y="4799409"/>
            <a:ext cx="3267452"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546594" y="4799410"/>
            <a:ext cx="3267452"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1" name="Freeform: Shape 10">
            <a:extLst>
              <a:ext uri="{FF2B5EF4-FFF2-40B4-BE49-F238E27FC236}">
                <a16:creationId xmlns:a16="http://schemas.microsoft.com/office/drawing/2014/main" id="{C923F323-5CF1-4A9A-A15A-6BCA34B0A09A}"/>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4604802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filmstrip pho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381000" y="585788"/>
            <a:ext cx="11433046"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377954" y="4800600"/>
            <a:ext cx="2243324"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442210" y="4799409"/>
            <a:ext cx="2243324"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506466" y="4799410"/>
            <a:ext cx="2243324"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570722" y="4799409"/>
            <a:ext cx="2243324"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1" name="Freeform: Shape 20">
            <a:extLst>
              <a:ext uri="{FF2B5EF4-FFF2-40B4-BE49-F238E27FC236}">
                <a16:creationId xmlns:a16="http://schemas.microsoft.com/office/drawing/2014/main" id="{729B4278-6060-47C1-B82A-6AD09B0A5472}"/>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7183668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guide id="22" pos="3864"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ive filmstrip pho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381000" y="585788"/>
            <a:ext cx="11433046"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28600" y="4800600"/>
            <a:ext cx="1929384"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679954" y="4799409"/>
            <a:ext cx="1929384"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31308" y="4799410"/>
            <a:ext cx="1929384"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582662" y="4799409"/>
            <a:ext cx="1929384"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34016" y="4799409"/>
            <a:ext cx="1929384"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3" name="Freeform: Shape 22">
            <a:extLst>
              <a:ext uri="{FF2B5EF4-FFF2-40B4-BE49-F238E27FC236}">
                <a16:creationId xmlns:a16="http://schemas.microsoft.com/office/drawing/2014/main" id="{2F2DD4A5-8EF6-436E-AF8A-DBFD72C7D417}"/>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8732597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guide id="31" pos="4416"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 TOC 1">
    <p:bg>
      <p:bgPr>
        <a:gradFill>
          <a:gsLst>
            <a:gs pos="30000">
              <a:srgbClr val="FFF200"/>
            </a:gs>
            <a:gs pos="60000">
              <a:srgbClr val="61C5BE"/>
            </a:gs>
            <a:gs pos="100000">
              <a:srgbClr val="138DE7"/>
            </a:gs>
          </a:gsLst>
          <a:lin ang="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2F3FA3EA-F1BD-43CD-A5BE-1E3BDE32C0A7}"/>
              </a:ext>
              <a:ext uri="{C183D7F6-B498-43B3-948B-1728B52AA6E4}">
                <adec:decorative xmlns:adec="http://schemas.microsoft.com/office/drawing/2017/decorative" val="1"/>
              </a:ext>
            </a:extLst>
          </p:cNvPr>
          <p:cNvSpPr/>
          <p:nvPr userDrawn="1"/>
        </p:nvSpPr>
        <p:spPr bwMode="auto">
          <a:xfrm>
            <a:off x="114301" y="110883"/>
            <a:ext cx="11963399" cy="6636234"/>
          </a:xfrm>
          <a:custGeom>
            <a:avLst/>
            <a:gdLst>
              <a:gd name="connsiteX0" fmla="*/ 0 w 11963399"/>
              <a:gd name="connsiteY0" fmla="*/ 0 h 6636234"/>
              <a:gd name="connsiteX1" fmla="*/ 11963399 w 11963399"/>
              <a:gd name="connsiteY1" fmla="*/ 0 h 6636234"/>
              <a:gd name="connsiteX2" fmla="*/ 11963399 w 11963399"/>
              <a:gd name="connsiteY2" fmla="*/ 6636234 h 6636234"/>
              <a:gd name="connsiteX3" fmla="*/ 0 w 11963399"/>
              <a:gd name="connsiteY3" fmla="*/ 6636234 h 6636234"/>
            </a:gdLst>
            <a:ahLst/>
            <a:cxnLst>
              <a:cxn ang="0">
                <a:pos x="connsiteX0" y="connsiteY0"/>
              </a:cxn>
              <a:cxn ang="0">
                <a:pos x="connsiteX1" y="connsiteY1"/>
              </a:cxn>
              <a:cxn ang="0">
                <a:pos x="connsiteX2" y="connsiteY2"/>
              </a:cxn>
              <a:cxn ang="0">
                <a:pos x="connsiteX3" y="connsiteY3"/>
              </a:cxn>
            </a:cxnLst>
            <a:rect l="l" t="t" r="r" b="b"/>
            <a:pathLst>
              <a:path w="11963399" h="6636234">
                <a:moveTo>
                  <a:pt x="0" y="0"/>
                </a:moveTo>
                <a:lnTo>
                  <a:pt x="11963399" y="0"/>
                </a:lnTo>
                <a:lnTo>
                  <a:pt x="11963399" y="6636234"/>
                </a:lnTo>
                <a:lnTo>
                  <a:pt x="0" y="6636234"/>
                </a:lnTo>
                <a:close/>
              </a:path>
            </a:pathLst>
          </a:custGeom>
          <a:solidFill>
            <a:schemeClr val="bg1"/>
          </a:solidFill>
        </p:spPr>
        <p:txBody>
          <a:bodyPr wrap="square" lIns="0" tIns="0" rIns="0" bIns="0" rtlCol="0"/>
          <a:lstStyle/>
          <a:p>
            <a:pPr lvl="0"/>
            <a:endParaRPr lang="en-US" err="1">
              <a:solidFill>
                <a:schemeClr val="tx1"/>
              </a:solidFill>
            </a:endParaRPr>
          </a:p>
        </p:txBody>
      </p:sp>
      <p:sp>
        <p:nvSpPr>
          <p:cNvPr id="7" name="object 3">
            <a:extLst>
              <a:ext uri="{FF2B5EF4-FFF2-40B4-BE49-F238E27FC236}">
                <a16:creationId xmlns:a16="http://schemas.microsoft.com/office/drawing/2014/main" id="{C3CF180B-5A62-4265-B3EF-1A8A4659C8DB}"/>
              </a:ext>
              <a:ext uri="{C183D7F6-B498-43B3-948B-1728B52AA6E4}">
                <adec:decorative xmlns:adec="http://schemas.microsoft.com/office/drawing/2017/decorative" val="1"/>
              </a:ext>
            </a:extLst>
          </p:cNvPr>
          <p:cNvSpPr/>
          <p:nvPr userDrawn="1"/>
        </p:nvSpPr>
        <p:spPr>
          <a:xfrm>
            <a:off x="114300" y="110883"/>
            <a:ext cx="3657595" cy="6629400"/>
          </a:xfrm>
          <a:custGeom>
            <a:avLst/>
            <a:gdLst/>
            <a:ahLst/>
            <a:cxnLst/>
            <a:rect l="l" t="t" r="r" b="b"/>
            <a:pathLst>
              <a:path w="11734800" h="6400800">
                <a:moveTo>
                  <a:pt x="11734800" y="0"/>
                </a:moveTo>
                <a:lnTo>
                  <a:pt x="0" y="0"/>
                </a:lnTo>
                <a:lnTo>
                  <a:pt x="0" y="6400800"/>
                </a:lnTo>
                <a:lnTo>
                  <a:pt x="11734800" y="6400800"/>
                </a:lnTo>
                <a:lnTo>
                  <a:pt x="11734800" y="0"/>
                </a:lnTo>
                <a:close/>
              </a:path>
            </a:pathLst>
          </a:custGeom>
          <a:solidFill>
            <a:schemeClr val="bg1">
              <a:lumMod val="95000"/>
            </a:schemeClr>
          </a:solidFill>
        </p:spPr>
        <p:txBody>
          <a:bodyPr wrap="square" lIns="0" tIns="0" rIns="0" bIns="0" rtlCol="0"/>
          <a:lstStyle/>
          <a:p>
            <a:endParaRPr/>
          </a:p>
        </p:txBody>
      </p:sp>
      <p:sp>
        <p:nvSpPr>
          <p:cNvPr id="2" name="Title 1">
            <a:extLst>
              <a:ext uri="{FF2B5EF4-FFF2-40B4-BE49-F238E27FC236}">
                <a16:creationId xmlns:a16="http://schemas.microsoft.com/office/drawing/2014/main" id="{A35F15E4-EAF0-1442-8BC9-542BB45A77DE}"/>
              </a:ext>
            </a:extLst>
          </p:cNvPr>
          <p:cNvSpPr>
            <a:spLocks noGrp="1"/>
          </p:cNvSpPr>
          <p:nvPr>
            <p:ph type="title"/>
          </p:nvPr>
        </p:nvSpPr>
        <p:spPr>
          <a:xfrm>
            <a:off x="381000" y="2846000"/>
            <a:ext cx="3390897" cy="1143635"/>
          </a:xfrm>
        </p:spPr>
        <p:txBody>
          <a:bodyPr lIns="91440" rIns="91440" anchor="ctr">
            <a:noAutofit/>
          </a:bodyPr>
          <a:lstStyle>
            <a:lvl1pPr algn="ctr" defTabSz="932742" rtl="0" eaLnBrk="1" latinLnBrk="0" hangingPunct="1">
              <a:lnSpc>
                <a:spcPct val="100000"/>
              </a:lnSpc>
              <a:spcBef>
                <a:spcPts val="100"/>
              </a:spcBef>
              <a:buNone/>
              <a:defRPr lang="en-US" sz="3600" b="0" i="0" kern="1200" spc="-70" dirty="0">
                <a:solidFill>
                  <a:schemeClr val="tx1"/>
                </a:solidFill>
                <a:latin typeface="+mj-lt"/>
                <a:ea typeface="+mn-ea"/>
                <a:cs typeface="Segoe UI" panose="020B0502040204020203" pitchFamily="34" charset="0"/>
              </a:defRPr>
            </a:lvl1pPr>
          </a:lstStyle>
          <a:p>
            <a:r>
              <a:rPr lang="en-US"/>
              <a:t>Click to edit Master title style</a:t>
            </a:r>
          </a:p>
        </p:txBody>
      </p:sp>
      <p:cxnSp>
        <p:nvCxnSpPr>
          <p:cNvPr id="14" name="Straight Connector 13">
            <a:extLst>
              <a:ext uri="{FF2B5EF4-FFF2-40B4-BE49-F238E27FC236}">
                <a16:creationId xmlns:a16="http://schemas.microsoft.com/office/drawing/2014/main" id="{464F312F-8D1B-264A-8F1B-55AEF5DF9923}"/>
              </a:ext>
              <a:ext uri="{C183D7F6-B498-43B3-948B-1728B52AA6E4}">
                <adec:decorative xmlns:adec="http://schemas.microsoft.com/office/drawing/2017/decorative" val="1"/>
              </a:ext>
            </a:extLst>
          </p:cNvPr>
          <p:cNvCxnSpPr/>
          <p:nvPr userDrawn="1"/>
        </p:nvCxnSpPr>
        <p:spPr>
          <a:xfrm>
            <a:off x="4305298" y="1623515"/>
            <a:ext cx="0" cy="3583304"/>
          </a:xfrm>
          <a:prstGeom prst="line">
            <a:avLst/>
          </a:prstGeom>
          <a:ln w="25400" cap="sq">
            <a:gradFill flip="none" rotWithShape="1">
              <a:gsLst>
                <a:gs pos="60000">
                  <a:srgbClr val="61C5BE"/>
                </a:gs>
                <a:gs pos="29000">
                  <a:srgbClr val="FFF200"/>
                </a:gs>
                <a:gs pos="100000">
                  <a:schemeClr val="accent5"/>
                </a:gs>
              </a:gsLst>
              <a:lin ang="540000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2D441864-0043-CE41-A59F-708B3BC04D02}"/>
              </a:ext>
            </a:extLst>
          </p:cNvPr>
          <p:cNvSpPr>
            <a:spLocks noGrp="1"/>
          </p:cNvSpPr>
          <p:nvPr>
            <p:ph type="body" sz="quarter" idx="11"/>
          </p:nvPr>
        </p:nvSpPr>
        <p:spPr>
          <a:xfrm>
            <a:off x="4838700" y="2286000"/>
            <a:ext cx="6473825" cy="2286000"/>
          </a:xfrm>
        </p:spPr>
        <p:txBody>
          <a:bodyPr anchor="ctr">
            <a:noAutofit/>
          </a:bodyPr>
          <a:lstStyle>
            <a:lvl1pPr marL="0" indent="0">
              <a:spcBef>
                <a:spcPts val="1200"/>
              </a:spcBef>
              <a:spcAft>
                <a:spcPts val="600"/>
              </a:spcAft>
              <a:buNone/>
              <a:tabLst>
                <a:tab pos="563563" algn="l"/>
              </a:tabLst>
              <a:defRPr lang="en-US" sz="2400" b="0" i="0" kern="1200" spc="-5" baseline="0" dirty="0" smtClean="0">
                <a:solidFill>
                  <a:srgbClr val="231F20"/>
                </a:solidFill>
                <a:latin typeface="Segoe UI" panose="020B0502040204020203" pitchFamily="34" charset="0"/>
                <a:ea typeface="+mn-ea"/>
                <a:cs typeface="Segoe UI" panose="020B0502040204020203" pitchFamily="34" charset="0"/>
              </a:defRPr>
            </a:lvl1pPr>
            <a:lvl2pPr marL="12066" indent="0">
              <a:buFontTx/>
              <a:buNone/>
              <a:tabLst>
                <a:tab pos="444500" algn="l"/>
              </a:tabLst>
              <a:defRPr lang="en-US" sz="2400" kern="1200" spc="0" baseline="0" dirty="0" smtClean="0">
                <a:solidFill>
                  <a:srgbClr val="231F20"/>
                </a:solidFill>
                <a:latin typeface="Segoe Pro"/>
                <a:ea typeface="+mn-ea"/>
                <a:cs typeface="Segoe Pro"/>
              </a:defRPr>
            </a:lvl2pPr>
          </a:lstStyle>
          <a:p>
            <a:pPr marL="342900" marR="0" lvl="0" indent="-342900" algn="l" defTabSz="932742" rtl="0" eaLnBrk="1" fontAlgn="auto" latinLnBrk="0" hangingPunct="1">
              <a:lnSpc>
                <a:spcPct val="100000"/>
              </a:lnSpc>
              <a:spcBef>
                <a:spcPct val="20000"/>
              </a:spcBef>
              <a:spcAft>
                <a:spcPts val="0"/>
              </a:spcAft>
              <a:buClrTx/>
              <a:buSzPct val="90000"/>
              <a:tabLst/>
            </a:pPr>
            <a:r>
              <a:rPr lang="en-US"/>
              <a:t>Click to edit Master text styles</a:t>
            </a:r>
          </a:p>
        </p:txBody>
      </p:sp>
    </p:spTree>
    <p:extLst>
      <p:ext uri="{BB962C8B-B14F-4D97-AF65-F5344CB8AC3E}">
        <p14:creationId xmlns:p14="http://schemas.microsoft.com/office/powerpoint/2010/main" val="34557628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round pho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381000" y="869747"/>
            <a:ext cx="11433046" cy="553998"/>
          </a:xfrm>
        </p:spPr>
        <p:txBody>
          <a:bodyPr anchor="ctr"/>
          <a:lstStyle>
            <a:lvl1pPr algn="ctr">
              <a:defRPr>
                <a:solidFill>
                  <a:schemeClr val="tx1"/>
                </a:solidFill>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1" name="Freeform: Shape 10">
            <a:extLst>
              <a:ext uri="{FF2B5EF4-FFF2-40B4-BE49-F238E27FC236}">
                <a16:creationId xmlns:a16="http://schemas.microsoft.com/office/drawing/2014/main" id="{271AA29C-986E-4FBF-9978-2A6CF0CBD6F9}"/>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7692079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CCD7CA-4A29-4B5A-9299-CE3769737794}"/>
              </a:ext>
            </a:extLst>
          </p:cNvPr>
          <p:cNvSpPr>
            <a:spLocks noGrp="1"/>
          </p:cNvSpPr>
          <p:nvPr>
            <p:ph type="title"/>
          </p:nvPr>
        </p:nvSpPr>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0" name="Freeform: Shape 19">
            <a:extLst>
              <a:ext uri="{FF2B5EF4-FFF2-40B4-BE49-F238E27FC236}">
                <a16:creationId xmlns:a16="http://schemas.microsoft.com/office/drawing/2014/main" id="{1CCF2B0C-AD16-4502-8CEA-ACEE14D1FAF1}"/>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0070650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5" pos="182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Four round photos">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CCD7CA-4A29-4B5A-9299-CE3769737794}"/>
              </a:ext>
            </a:extLst>
          </p:cNvPr>
          <p:cNvSpPr>
            <a:spLocks noGrp="1"/>
          </p:cNvSpPr>
          <p:nvPr>
            <p:ph type="title"/>
          </p:nvPr>
        </p:nvSpPr>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47929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5" pos="182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ive round pho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381000" y="583007"/>
            <a:ext cx="11433046"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79983" y="2081783"/>
            <a:ext cx="2145794" cy="214579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572000"/>
            <a:ext cx="1737360" cy="16970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701289" y="2081783"/>
            <a:ext cx="2145794" cy="214579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572000"/>
            <a:ext cx="1737360" cy="16970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023103" y="2081783"/>
            <a:ext cx="2145794" cy="214579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572000"/>
            <a:ext cx="1737360" cy="16970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343901" y="2081783"/>
            <a:ext cx="2145794" cy="214579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572000"/>
            <a:ext cx="1737360" cy="169703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665206" y="2081783"/>
            <a:ext cx="2145794" cy="2145794"/>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572000"/>
            <a:ext cx="1737360" cy="16970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2" name="Freeform: Shape 21">
            <a:extLst>
              <a:ext uri="{FF2B5EF4-FFF2-40B4-BE49-F238E27FC236}">
                <a16:creationId xmlns:a16="http://schemas.microsoft.com/office/drawing/2014/main" id="{1B9725C1-B5A0-465A-9F2C-79DAC78DC178}"/>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275894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slide 1b">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0062EFB-D91D-46D0-AE23-1776ED5DF102}"/>
              </a:ext>
              <a:ext uri="{C183D7F6-B498-43B3-948B-1728B52AA6E4}">
                <adec:decorative xmlns:adec="http://schemas.microsoft.com/office/drawing/2017/decorative" val="1"/>
              </a:ext>
            </a:extLst>
          </p:cNvPr>
          <p:cNvSpPr/>
          <p:nvPr userDrawn="1"/>
        </p:nvSpPr>
        <p:spPr bwMode="auto">
          <a:xfrm>
            <a:off x="228600" y="228600"/>
            <a:ext cx="11734800" cy="64008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86CFD38A-74AF-4610-87E1-A4E2D8B34C34}"/>
              </a:ext>
              <a:ext uri="{C183D7F6-B498-43B3-948B-1728B52AA6E4}">
                <adec:decorative xmlns:adec="http://schemas.microsoft.com/office/drawing/2017/decorative" val="1"/>
              </a:ext>
            </a:extLst>
          </p:cNvPr>
          <p:cNvSpPr/>
          <p:nvPr userDrawn="1"/>
        </p:nvSpPr>
        <p:spPr bwMode="auto">
          <a:xfrm>
            <a:off x="1447800" y="1847850"/>
            <a:ext cx="3390900" cy="148368"/>
          </a:xfrm>
          <a:prstGeom prst="rect">
            <a:avLst/>
          </a:pr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447800" y="2178050"/>
            <a:ext cx="9296400" cy="1661993"/>
          </a:xfrm>
        </p:spPr>
        <p:txBody>
          <a:bodyPr anchor="b"/>
          <a:lstStyle>
            <a:lvl1pPr>
              <a:defRPr>
                <a:solidFill>
                  <a:schemeClr val="bg1"/>
                </a:solidFill>
              </a:defRPr>
            </a:lvl1pPr>
          </a:lstStyle>
          <a:p>
            <a:r>
              <a:rPr lang="en-US"/>
              <a:t>Add quote text here Add quote text here Add quote text here Add quote text here Add quote text here</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447801" y="3931893"/>
            <a:ext cx="5916266" cy="276999"/>
          </a:xfrm>
        </p:spPr>
        <p:txBody>
          <a:bodyPr/>
          <a:lstStyle>
            <a:lvl1pPr marL="0" indent="0" algn="l">
              <a:spcBef>
                <a:spcPts val="0"/>
              </a:spcBef>
              <a:buNone/>
              <a:defRPr sz="1800">
                <a:solidFill>
                  <a:schemeClr val="bg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447801" y="4229472"/>
            <a:ext cx="5916266" cy="215444"/>
          </a:xfrm>
        </p:spPr>
        <p:txBody>
          <a:bodyPr/>
          <a:lstStyle>
            <a:lvl1pPr marL="0" indent="0" algn="l">
              <a:spcBef>
                <a:spcPts val="0"/>
              </a:spcBef>
              <a:buNone/>
              <a:defRPr sz="1400">
                <a:solidFill>
                  <a:schemeClr val="bg1"/>
                </a:solidFill>
                <a:latin typeface="+mn-lt"/>
              </a:defRPr>
            </a:lvl1pPr>
          </a:lstStyle>
          <a:p>
            <a:pPr lvl="0"/>
            <a:r>
              <a:rPr lang="en-US"/>
              <a:t>Job title or another attribute</a:t>
            </a:r>
          </a:p>
        </p:txBody>
      </p:sp>
    </p:spTree>
    <p:extLst>
      <p:ext uri="{BB962C8B-B14F-4D97-AF65-F5344CB8AC3E}">
        <p14:creationId xmlns:p14="http://schemas.microsoft.com/office/powerpoint/2010/main" val="2114918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366">
          <p15:clr>
            <a:srgbClr val="F26B43"/>
          </p15:clr>
        </p15:guide>
        <p15:guide id="5" orient="horz" pos="3951">
          <p15:clr>
            <a:srgbClr val="F26B43"/>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2b">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BDD737-A1E4-457C-BA79-65E253E5D02F}"/>
              </a:ext>
              <a:ext uri="{C183D7F6-B498-43B3-948B-1728B52AA6E4}">
                <adec:decorative xmlns:adec="http://schemas.microsoft.com/office/drawing/2017/decorative" val="1"/>
              </a:ext>
            </a:extLst>
          </p:cNvPr>
          <p:cNvSpPr/>
          <p:nvPr userDrawn="1"/>
        </p:nvSpPr>
        <p:spPr bwMode="auto">
          <a:xfrm>
            <a:off x="228600" y="228600"/>
            <a:ext cx="11734800" cy="6400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reeform: Shape 11" descr="A graphic of open inverted commas">
            <a:extLst>
              <a:ext uri="{FF2B5EF4-FFF2-40B4-BE49-F238E27FC236}">
                <a16:creationId xmlns:a16="http://schemas.microsoft.com/office/drawing/2014/main" id="{2E062A25-13F5-4822-BA36-ED01A4312FE5}"/>
              </a:ext>
            </a:extLst>
          </p:cNvPr>
          <p:cNvSpPr/>
          <p:nvPr/>
        </p:nvSpPr>
        <p:spPr>
          <a:xfrm flipH="1" flipV="1">
            <a:off x="1163638" y="1390286"/>
            <a:ext cx="778756" cy="553999"/>
          </a:xfrm>
          <a:custGeom>
            <a:avLst/>
            <a:gdLst>
              <a:gd name="connsiteX0" fmla="*/ 723900 w 952500"/>
              <a:gd name="connsiteY0" fmla="*/ 0 h 677599"/>
              <a:gd name="connsiteX1" fmla="*/ 942194 w 952500"/>
              <a:gd name="connsiteY1" fmla="*/ 160525 h 677599"/>
              <a:gd name="connsiteX2" fmla="*/ 952500 w 952500"/>
              <a:gd name="connsiteY2" fmla="*/ 228600 h 677599"/>
              <a:gd name="connsiteX3" fmla="*/ 952224 w 952500"/>
              <a:gd name="connsiteY3" fmla="*/ 240182 h 677599"/>
              <a:gd name="connsiteX4" fmla="*/ 952500 w 952500"/>
              <a:gd name="connsiteY4" fmla="*/ 255337 h 677599"/>
              <a:gd name="connsiteX5" fmla="*/ 563128 w 952500"/>
              <a:gd name="connsiteY5" fmla="*/ 677599 h 677599"/>
              <a:gd name="connsiteX6" fmla="*/ 708908 w 952500"/>
              <a:gd name="connsiteY6" fmla="*/ 456705 h 677599"/>
              <a:gd name="connsiteX7" fmla="*/ 495300 w 952500"/>
              <a:gd name="connsiteY7" fmla="*/ 228600 h 677599"/>
              <a:gd name="connsiteX8" fmla="*/ 599704 w 952500"/>
              <a:gd name="connsiteY8" fmla="*/ 36671 h 677599"/>
              <a:gd name="connsiteX9" fmla="*/ 723900 w 952500"/>
              <a:gd name="connsiteY9" fmla="*/ 0 h 677599"/>
              <a:gd name="connsiteX10" fmla="*/ 228600 w 952500"/>
              <a:gd name="connsiteY10" fmla="*/ 0 h 677599"/>
              <a:gd name="connsiteX11" fmla="*/ 446894 w 952500"/>
              <a:gd name="connsiteY11" fmla="*/ 160525 h 677599"/>
              <a:gd name="connsiteX12" fmla="*/ 457200 w 952500"/>
              <a:gd name="connsiteY12" fmla="*/ 228600 h 677599"/>
              <a:gd name="connsiteX13" fmla="*/ 456924 w 952500"/>
              <a:gd name="connsiteY13" fmla="*/ 240182 h 677599"/>
              <a:gd name="connsiteX14" fmla="*/ 457200 w 952500"/>
              <a:gd name="connsiteY14" fmla="*/ 255337 h 677599"/>
              <a:gd name="connsiteX15" fmla="*/ 67818 w 952500"/>
              <a:gd name="connsiteY15" fmla="*/ 677599 h 677599"/>
              <a:gd name="connsiteX16" fmla="*/ 213598 w 952500"/>
              <a:gd name="connsiteY16" fmla="*/ 456705 h 677599"/>
              <a:gd name="connsiteX17" fmla="*/ 0 w 952500"/>
              <a:gd name="connsiteY17" fmla="*/ 228600 h 677599"/>
              <a:gd name="connsiteX18" fmla="*/ 104404 w 952500"/>
              <a:gd name="connsiteY18" fmla="*/ 36671 h 677599"/>
              <a:gd name="connsiteX19" fmla="*/ 228600 w 952500"/>
              <a:gd name="connsiteY19" fmla="*/ 0 h 67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2500" h="677599">
                <a:moveTo>
                  <a:pt x="723900" y="0"/>
                </a:moveTo>
                <a:cubicBezTo>
                  <a:pt x="826446" y="0"/>
                  <a:pt x="913228" y="67523"/>
                  <a:pt x="942194" y="160525"/>
                </a:cubicBezTo>
                <a:cubicBezTo>
                  <a:pt x="948890" y="182032"/>
                  <a:pt x="952500" y="204902"/>
                  <a:pt x="952500" y="228600"/>
                </a:cubicBezTo>
                <a:cubicBezTo>
                  <a:pt x="952500" y="232496"/>
                  <a:pt x="952405" y="236363"/>
                  <a:pt x="952224" y="240182"/>
                </a:cubicBezTo>
                <a:cubicBezTo>
                  <a:pt x="952386" y="245221"/>
                  <a:pt x="952500" y="250269"/>
                  <a:pt x="952500" y="255337"/>
                </a:cubicBezTo>
                <a:cubicBezTo>
                  <a:pt x="952500" y="482384"/>
                  <a:pt x="779802" y="667617"/>
                  <a:pt x="563128" y="677599"/>
                </a:cubicBezTo>
                <a:cubicBezTo>
                  <a:pt x="632489" y="622954"/>
                  <a:pt x="684467" y="545830"/>
                  <a:pt x="708908" y="456705"/>
                </a:cubicBezTo>
                <a:cubicBezTo>
                  <a:pt x="589636" y="448980"/>
                  <a:pt x="495300" y="349815"/>
                  <a:pt x="495300" y="228600"/>
                </a:cubicBezTo>
                <a:cubicBezTo>
                  <a:pt x="495300" y="148142"/>
                  <a:pt x="536877" y="77400"/>
                  <a:pt x="599704" y="36671"/>
                </a:cubicBezTo>
                <a:cubicBezTo>
                  <a:pt x="635479" y="13478"/>
                  <a:pt x="678094" y="0"/>
                  <a:pt x="723900" y="0"/>
                </a:cubicBezTo>
                <a:close/>
                <a:moveTo>
                  <a:pt x="228600" y="0"/>
                </a:moveTo>
                <a:cubicBezTo>
                  <a:pt x="331137" y="0"/>
                  <a:pt x="417919" y="67523"/>
                  <a:pt x="446894" y="160525"/>
                </a:cubicBezTo>
                <a:cubicBezTo>
                  <a:pt x="453600" y="182032"/>
                  <a:pt x="457200" y="204902"/>
                  <a:pt x="457200" y="228600"/>
                </a:cubicBezTo>
                <a:cubicBezTo>
                  <a:pt x="457200" y="232496"/>
                  <a:pt x="457105" y="236363"/>
                  <a:pt x="456924" y="240182"/>
                </a:cubicBezTo>
                <a:cubicBezTo>
                  <a:pt x="457086" y="245221"/>
                  <a:pt x="457200" y="250269"/>
                  <a:pt x="457200" y="255337"/>
                </a:cubicBezTo>
                <a:cubicBezTo>
                  <a:pt x="457200" y="482384"/>
                  <a:pt x="284493" y="667617"/>
                  <a:pt x="67818" y="677599"/>
                </a:cubicBezTo>
                <a:cubicBezTo>
                  <a:pt x="137179" y="622954"/>
                  <a:pt x="189157" y="545830"/>
                  <a:pt x="213598" y="456705"/>
                </a:cubicBezTo>
                <a:cubicBezTo>
                  <a:pt x="94336" y="448980"/>
                  <a:pt x="0" y="349815"/>
                  <a:pt x="0" y="228600"/>
                </a:cubicBezTo>
                <a:cubicBezTo>
                  <a:pt x="0" y="148142"/>
                  <a:pt x="41567" y="77400"/>
                  <a:pt x="104404" y="36671"/>
                </a:cubicBezTo>
                <a:cubicBezTo>
                  <a:pt x="140170" y="13478"/>
                  <a:pt x="182804" y="0"/>
                  <a:pt x="228600" y="0"/>
                </a:cubicBezTo>
                <a:close/>
              </a:path>
            </a:pathLst>
          </a:custGeom>
          <a:gradFill flip="none" rotWithShape="1">
            <a:gsLst>
              <a:gs pos="60000">
                <a:srgbClr val="61C5BE"/>
              </a:gs>
              <a:gs pos="30000">
                <a:srgbClr val="FFF200"/>
              </a:gs>
              <a:gs pos="99000">
                <a:schemeClr val="accent5"/>
              </a:gs>
            </a:gsLst>
            <a:lin ang="10800000" scaled="1"/>
            <a:tileRect/>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9" y="2284729"/>
            <a:ext cx="5999162" cy="553998"/>
          </a:xfrm>
        </p:spPr>
        <p:txBody>
          <a:bodyPr rIns="182880" anchor="t"/>
          <a:lstStyle>
            <a:lvl1pPr>
              <a:defRPr>
                <a:solidFill>
                  <a:schemeClr val="tx1"/>
                </a:solidFill>
              </a:defRPr>
            </a:lvl1pPr>
          </a:lstStyle>
          <a:p>
            <a:r>
              <a:rPr lang="en-US"/>
              <a:t>Add quote text here</a:t>
            </a:r>
          </a:p>
        </p:txBody>
      </p:sp>
      <p:sp>
        <p:nvSpPr>
          <p:cNvPr id="14" name="Rectangle 13">
            <a:extLst>
              <a:ext uri="{FF2B5EF4-FFF2-40B4-BE49-F238E27FC236}">
                <a16:creationId xmlns:a16="http://schemas.microsoft.com/office/drawing/2014/main" id="{E1E9CDAE-06ED-4189-9ECD-7BFBFE00EF7D}"/>
              </a:ext>
              <a:ext uri="{C183D7F6-B498-43B3-948B-1728B52AA6E4}">
                <adec:decorative xmlns:adec="http://schemas.microsoft.com/office/drawing/2017/decorative" val="1"/>
              </a:ext>
            </a:extLst>
          </p:cNvPr>
          <p:cNvSpPr/>
          <p:nvPr userDrawn="1"/>
        </p:nvSpPr>
        <p:spPr bwMode="auto">
          <a:xfrm>
            <a:off x="8420100" y="1847850"/>
            <a:ext cx="3543299" cy="148368"/>
          </a:xfrm>
          <a:prstGeom prst="rect">
            <a:avLst/>
          </a:pr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1" y="2304040"/>
            <a:ext cx="3390900"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1" y="2601619"/>
            <a:ext cx="3390900" cy="215444"/>
          </a:xfrm>
        </p:spPr>
        <p:txBody>
          <a:bodyPr/>
          <a:lstStyle>
            <a:lvl1pPr marL="0" indent="0" algn="l">
              <a:spcBef>
                <a:spcPts val="0"/>
              </a:spcBef>
              <a:buNone/>
              <a:defRPr sz="1400">
                <a:solidFill>
                  <a:schemeClr val="accent5"/>
                </a:solidFill>
                <a:latin typeface="+mn-lt"/>
              </a:defRPr>
            </a:lvl1pPr>
          </a:lstStyle>
          <a:p>
            <a:pPr lvl="0"/>
            <a:r>
              <a:rPr lang="en-US"/>
              <a:t>Job title or another attribute</a:t>
            </a:r>
          </a:p>
        </p:txBody>
      </p:sp>
    </p:spTree>
    <p:extLst>
      <p:ext uri="{BB962C8B-B14F-4D97-AF65-F5344CB8AC3E}">
        <p14:creationId xmlns:p14="http://schemas.microsoft.com/office/powerpoint/2010/main" val="39670137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366">
          <p15:clr>
            <a:srgbClr val="F26B43"/>
          </p15:clr>
        </p15:guide>
        <p15:guide id="5" orient="horz" pos="3951">
          <p15:clr>
            <a:srgbClr val="F26B43"/>
          </p15:clr>
        </p15:guide>
        <p15:guide id="24" pos="73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 uri="{C183D7F6-B498-43B3-948B-1728B52AA6E4}">
                <adec:decorative xmlns:adec="http://schemas.microsoft.com/office/drawing/2017/decorative" val="1"/>
              </a:ext>
            </a:extLst>
          </p:cNvPr>
          <p:cNvSpPr/>
          <p:nvPr userDrawn="1"/>
        </p:nvSpPr>
        <p:spPr bwMode="auto">
          <a:xfrm>
            <a:off x="0" y="0"/>
            <a:ext cx="4356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381000" y="585788"/>
            <a:ext cx="3682999" cy="3118624"/>
          </a:xfrm>
        </p:spPr>
        <p:txBody>
          <a:bodyPr anchor="t">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838700" y="585788"/>
            <a:ext cx="6972300" cy="430887"/>
          </a:xfrm>
        </p:spPr>
        <p:txBody>
          <a:bodyPr anchor="t">
            <a:spAutoFit/>
          </a:bodyPr>
          <a:lstStyle>
            <a:lvl1pPr marL="342900" indent="-342900">
              <a:spcAft>
                <a:spcPts val="600"/>
              </a:spcAft>
              <a:buSzPct val="100000"/>
              <a:buFont typeface="Arial" panose="020B0604020202020204" pitchFamily="34" charset="0"/>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Freeform: Shape 7">
            <a:extLst>
              <a:ext uri="{FF2B5EF4-FFF2-40B4-BE49-F238E27FC236}">
                <a16:creationId xmlns:a16="http://schemas.microsoft.com/office/drawing/2014/main" id="{021489BF-AF0D-4361-8E48-153B935AA8DC}"/>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40477191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 uri="{C183D7F6-B498-43B3-948B-1728B52AA6E4}">
                <adec:decorative xmlns:adec="http://schemas.microsoft.com/office/drawing/2017/decorative" val="1"/>
              </a:ext>
            </a:extLst>
          </p:cNvPr>
          <p:cNvSpPr/>
          <p:nvPr userDrawn="1"/>
        </p:nvSpPr>
        <p:spPr bwMode="auto">
          <a:xfrm>
            <a:off x="0" y="0"/>
            <a:ext cx="4356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381000" y="585788"/>
            <a:ext cx="3682999" cy="3118624"/>
          </a:xfrm>
        </p:spPr>
        <p:txBody>
          <a:bodyPr anchor="t">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838700" y="585788"/>
            <a:ext cx="6972300" cy="430887"/>
          </a:xfrm>
        </p:spPr>
        <p:txBody>
          <a:bodyPr anchor="t">
            <a:spAutoFit/>
          </a:bodyPr>
          <a:lstStyle>
            <a:lvl1pPr marL="342900" indent="-342900">
              <a:spcAft>
                <a:spcPts val="600"/>
              </a:spcAft>
              <a:buSzPct val="100000"/>
              <a:buFont typeface="Arial" panose="020B0604020202020204" pitchFamily="34" charset="0"/>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37310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97616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arge Number Divider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94E706-11B5-4718-8E2F-368D72CD4B8E}"/>
              </a:ext>
              <a:ext uri="{C183D7F6-B498-43B3-948B-1728B52AA6E4}">
                <adec:decorative xmlns:adec="http://schemas.microsoft.com/office/drawing/2017/decorative" val="1"/>
              </a:ext>
            </a:extLst>
          </p:cNvPr>
          <p:cNvSpPr/>
          <p:nvPr userDrawn="1"/>
        </p:nvSpPr>
        <p:spPr bwMode="auto">
          <a:xfrm>
            <a:off x="110884" y="110882"/>
            <a:ext cx="11970232" cy="66362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570156"/>
            <a:ext cx="4356100" cy="6066633"/>
          </a:xfrm>
          <a:prstGeom prst="rect">
            <a:avLst/>
          </a:prstGeom>
          <a:noFill/>
        </p:spPr>
        <p:txBody>
          <a:bodyPr wrap="square" lIns="0" tIns="0" rIns="0" bIns="0" rtlCol="0" anchor="t">
            <a:noAutofit/>
          </a:bodyPr>
          <a:lstStyle/>
          <a:p>
            <a:pPr algn="l"/>
            <a:r>
              <a:rPr lang="en-US" sz="50000" b="1" i="0">
                <a:solidFill>
                  <a:schemeClr val="tx2"/>
                </a:solidFill>
                <a:latin typeface="Segoe UI" panose="020B0502040204020203" pitchFamily="34" charset="0"/>
                <a:cs typeface="Segoe UI" panose="020B0502040204020203" pitchFamily="34" charset="0"/>
              </a:rPr>
              <a:t>1</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bg1"/>
                </a:solidFill>
                <a:latin typeface="+mj-lt"/>
              </a:defRPr>
            </a:lvl1pPr>
          </a:lstStyle>
          <a:p>
            <a:pPr lvl="0"/>
            <a:r>
              <a:rPr lang="en-US"/>
              <a:t>Section title</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Section Details</a:t>
            </a:r>
          </a:p>
        </p:txBody>
      </p:sp>
      <p:sp>
        <p:nvSpPr>
          <p:cNvPr id="6" name="TextBox 5">
            <a:extLst>
              <a:ext uri="{FF2B5EF4-FFF2-40B4-BE49-F238E27FC236}">
                <a16:creationId xmlns:a16="http://schemas.microsoft.com/office/drawing/2014/main" id="{A1DC2181-37AB-40A3-B61C-1DE7DBB57D6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40593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 TOC 2">
    <p:bg>
      <p:bgPr>
        <a:gradFill>
          <a:gsLst>
            <a:gs pos="30000">
              <a:srgbClr val="FFF200"/>
            </a:gs>
            <a:gs pos="60000">
              <a:srgbClr val="61C5BE"/>
            </a:gs>
            <a:gs pos="100000">
              <a:srgbClr val="138DE7"/>
            </a:gs>
          </a:gsLst>
          <a:lin ang="0" scaled="0"/>
        </a:gra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37E9A7E-E949-4BDF-9F8E-19AAE85E3649}"/>
              </a:ext>
              <a:ext uri="{C183D7F6-B498-43B3-948B-1728B52AA6E4}">
                <adec:decorative xmlns:adec="http://schemas.microsoft.com/office/drawing/2017/decorative" val="1"/>
              </a:ext>
            </a:extLst>
          </p:cNvPr>
          <p:cNvSpPr/>
          <p:nvPr userDrawn="1"/>
        </p:nvSpPr>
        <p:spPr bwMode="auto">
          <a:xfrm>
            <a:off x="114301" y="110883"/>
            <a:ext cx="11963399" cy="6636234"/>
          </a:xfrm>
          <a:custGeom>
            <a:avLst/>
            <a:gdLst>
              <a:gd name="connsiteX0" fmla="*/ 0 w 11963399"/>
              <a:gd name="connsiteY0" fmla="*/ 0 h 6636234"/>
              <a:gd name="connsiteX1" fmla="*/ 11963399 w 11963399"/>
              <a:gd name="connsiteY1" fmla="*/ 0 h 6636234"/>
              <a:gd name="connsiteX2" fmla="*/ 11963399 w 11963399"/>
              <a:gd name="connsiteY2" fmla="*/ 6636234 h 6636234"/>
              <a:gd name="connsiteX3" fmla="*/ 0 w 11963399"/>
              <a:gd name="connsiteY3" fmla="*/ 6636234 h 6636234"/>
            </a:gdLst>
            <a:ahLst/>
            <a:cxnLst>
              <a:cxn ang="0">
                <a:pos x="connsiteX0" y="connsiteY0"/>
              </a:cxn>
              <a:cxn ang="0">
                <a:pos x="connsiteX1" y="connsiteY1"/>
              </a:cxn>
              <a:cxn ang="0">
                <a:pos x="connsiteX2" y="connsiteY2"/>
              </a:cxn>
              <a:cxn ang="0">
                <a:pos x="connsiteX3" y="connsiteY3"/>
              </a:cxn>
            </a:cxnLst>
            <a:rect l="l" t="t" r="r" b="b"/>
            <a:pathLst>
              <a:path w="11963399" h="6636234">
                <a:moveTo>
                  <a:pt x="0" y="0"/>
                </a:moveTo>
                <a:lnTo>
                  <a:pt x="11963399" y="0"/>
                </a:lnTo>
                <a:lnTo>
                  <a:pt x="11963399" y="6636234"/>
                </a:lnTo>
                <a:lnTo>
                  <a:pt x="0" y="6636234"/>
                </a:lnTo>
                <a:close/>
              </a:path>
            </a:pathLst>
          </a:custGeom>
          <a:solidFill>
            <a:schemeClr val="bg1"/>
          </a:solidFill>
        </p:spPr>
        <p:txBody>
          <a:bodyPr wrap="square" lIns="0" tIns="0" rIns="0" bIns="0" rtlCol="0"/>
          <a:lstStyle/>
          <a:p>
            <a:pPr lvl="0"/>
            <a:endParaRPr lang="en-US" err="1">
              <a:solidFill>
                <a:schemeClr val="tx1"/>
              </a:solidFill>
            </a:endParaRPr>
          </a:p>
        </p:txBody>
      </p:sp>
      <p:sp>
        <p:nvSpPr>
          <p:cNvPr id="6" name="object 3">
            <a:extLst>
              <a:ext uri="{FF2B5EF4-FFF2-40B4-BE49-F238E27FC236}">
                <a16:creationId xmlns:a16="http://schemas.microsoft.com/office/drawing/2014/main" id="{C4791C8D-0604-4426-BFFB-594625EA22E2}"/>
              </a:ext>
              <a:ext uri="{C183D7F6-B498-43B3-948B-1728B52AA6E4}">
                <adec:decorative xmlns:adec="http://schemas.microsoft.com/office/drawing/2017/decorative" val="1"/>
              </a:ext>
            </a:extLst>
          </p:cNvPr>
          <p:cNvSpPr/>
          <p:nvPr userDrawn="1"/>
        </p:nvSpPr>
        <p:spPr>
          <a:xfrm>
            <a:off x="114300" y="110883"/>
            <a:ext cx="3657595" cy="6629400"/>
          </a:xfrm>
          <a:custGeom>
            <a:avLst/>
            <a:gdLst/>
            <a:ahLst/>
            <a:cxnLst/>
            <a:rect l="l" t="t" r="r" b="b"/>
            <a:pathLst>
              <a:path w="11734800" h="6400800">
                <a:moveTo>
                  <a:pt x="11734800" y="0"/>
                </a:moveTo>
                <a:lnTo>
                  <a:pt x="0" y="0"/>
                </a:lnTo>
                <a:lnTo>
                  <a:pt x="0" y="6400800"/>
                </a:lnTo>
                <a:lnTo>
                  <a:pt x="11734800" y="6400800"/>
                </a:lnTo>
                <a:lnTo>
                  <a:pt x="11734800" y="0"/>
                </a:lnTo>
                <a:close/>
              </a:path>
            </a:pathLst>
          </a:custGeom>
          <a:solidFill>
            <a:schemeClr val="bg1">
              <a:lumMod val="95000"/>
            </a:schemeClr>
          </a:solidFill>
        </p:spPr>
        <p:txBody>
          <a:bodyPr wrap="square" lIns="0" tIns="0" rIns="0" bIns="0" rtlCol="0"/>
          <a:lstStyle/>
          <a:p>
            <a:endParaRPr/>
          </a:p>
        </p:txBody>
      </p:sp>
      <p:sp>
        <p:nvSpPr>
          <p:cNvPr id="2" name="Title 1">
            <a:extLst>
              <a:ext uri="{FF2B5EF4-FFF2-40B4-BE49-F238E27FC236}">
                <a16:creationId xmlns:a16="http://schemas.microsoft.com/office/drawing/2014/main" id="{A35F15E4-EAF0-1442-8BC9-542BB45A77DE}"/>
              </a:ext>
            </a:extLst>
          </p:cNvPr>
          <p:cNvSpPr>
            <a:spLocks noGrp="1"/>
          </p:cNvSpPr>
          <p:nvPr>
            <p:ph type="title"/>
          </p:nvPr>
        </p:nvSpPr>
        <p:spPr>
          <a:xfrm>
            <a:off x="381000" y="2846000"/>
            <a:ext cx="3390897" cy="1143635"/>
          </a:xfrm>
        </p:spPr>
        <p:txBody>
          <a:bodyPr lIns="91440" rIns="91440" anchor="ctr">
            <a:noAutofit/>
          </a:bodyPr>
          <a:lstStyle>
            <a:lvl1pPr algn="ctr" defTabSz="932742" rtl="0" eaLnBrk="1" latinLnBrk="0" hangingPunct="1">
              <a:lnSpc>
                <a:spcPct val="100000"/>
              </a:lnSpc>
              <a:spcBef>
                <a:spcPts val="100"/>
              </a:spcBef>
              <a:buNone/>
              <a:defRPr lang="en-US" sz="3600" b="0" i="0" kern="1200" spc="-70" dirty="0">
                <a:solidFill>
                  <a:schemeClr val="tx1"/>
                </a:solidFill>
                <a:latin typeface="+mj-lt"/>
                <a:ea typeface="+mn-ea"/>
                <a:cs typeface="Segoe UI" panose="020B0502040204020203" pitchFamily="34" charset="0"/>
              </a:defRPr>
            </a:lvl1pPr>
          </a:lstStyle>
          <a:p>
            <a:r>
              <a:rPr lang="en-US"/>
              <a:t>Click to edit Master title style</a:t>
            </a:r>
          </a:p>
        </p:txBody>
      </p:sp>
      <p:sp>
        <p:nvSpPr>
          <p:cNvPr id="12" name="Text Placeholder 11">
            <a:extLst>
              <a:ext uri="{FF2B5EF4-FFF2-40B4-BE49-F238E27FC236}">
                <a16:creationId xmlns:a16="http://schemas.microsoft.com/office/drawing/2014/main" id="{2D441864-0043-CE41-A59F-708B3BC04D02}"/>
              </a:ext>
            </a:extLst>
          </p:cNvPr>
          <p:cNvSpPr>
            <a:spLocks noGrp="1"/>
          </p:cNvSpPr>
          <p:nvPr>
            <p:ph type="body" sz="quarter" idx="11"/>
          </p:nvPr>
        </p:nvSpPr>
        <p:spPr>
          <a:xfrm>
            <a:off x="4364610" y="2286000"/>
            <a:ext cx="6947915" cy="2286000"/>
          </a:xfrm>
        </p:spPr>
        <p:txBody>
          <a:bodyPr anchor="ctr">
            <a:noAutofit/>
          </a:bodyPr>
          <a:lstStyle>
            <a:lvl1pPr marL="0" indent="0">
              <a:spcBef>
                <a:spcPts val="1200"/>
              </a:spcBef>
              <a:spcAft>
                <a:spcPts val="1200"/>
              </a:spcAft>
              <a:buNone/>
              <a:tabLst>
                <a:tab pos="563563" algn="l"/>
              </a:tabLst>
              <a:defRPr lang="en-US" sz="2400" b="0" i="0" kern="1200" spc="-5" baseline="0" dirty="0" smtClean="0">
                <a:solidFill>
                  <a:srgbClr val="231F20"/>
                </a:solidFill>
                <a:latin typeface="Segoe UI" panose="020B0502040204020203" pitchFamily="34" charset="0"/>
                <a:ea typeface="+mn-ea"/>
                <a:cs typeface="Segoe UI" panose="020B0502040204020203" pitchFamily="34" charset="0"/>
              </a:defRPr>
            </a:lvl1pPr>
            <a:lvl2pPr marL="12066" indent="0">
              <a:buFontTx/>
              <a:buNone/>
              <a:tabLst>
                <a:tab pos="444500" algn="l"/>
              </a:tabLst>
              <a:defRPr lang="en-US" sz="2400" kern="1200" spc="0" baseline="0" dirty="0" smtClean="0">
                <a:solidFill>
                  <a:srgbClr val="231F20"/>
                </a:solidFill>
                <a:latin typeface="Segoe Pro"/>
                <a:ea typeface="+mn-ea"/>
                <a:cs typeface="Segoe Pro"/>
              </a:defRPr>
            </a:lvl2pPr>
          </a:lstStyle>
          <a:p>
            <a:pPr marL="342900" marR="0" lvl="0" indent="-342900" algn="l" defTabSz="932742" rtl="0" eaLnBrk="1" fontAlgn="auto" latinLnBrk="0" hangingPunct="1">
              <a:lnSpc>
                <a:spcPct val="100000"/>
              </a:lnSpc>
              <a:spcBef>
                <a:spcPct val="20000"/>
              </a:spcBef>
              <a:spcAft>
                <a:spcPts val="0"/>
              </a:spcAft>
              <a:buClrTx/>
              <a:buSzPct val="90000"/>
              <a:tabLst/>
            </a:pPr>
            <a:r>
              <a:rPr lang="en-US"/>
              <a:t>Click to edit Master text styles</a:t>
            </a:r>
          </a:p>
        </p:txBody>
      </p:sp>
    </p:spTree>
    <p:extLst>
      <p:ext uri="{BB962C8B-B14F-4D97-AF65-F5344CB8AC3E}">
        <p14:creationId xmlns:p14="http://schemas.microsoft.com/office/powerpoint/2010/main" val="99799902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177213EA-C59E-470F-A37B-AA2ECD245877}"/>
              </a:ext>
              <a:ext uri="{C183D7F6-B498-43B3-948B-1728B52AA6E4}">
                <adec:decorative xmlns:adec="http://schemas.microsoft.com/office/drawing/2017/decorative" val="1"/>
              </a:ext>
            </a:extLst>
          </p:cNvPr>
          <p:cNvSpPr/>
          <p:nvPr userDrawn="1"/>
        </p:nvSpPr>
        <p:spPr bwMode="auto">
          <a:xfrm>
            <a:off x="110884" y="110882"/>
            <a:ext cx="11970232" cy="66362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569602"/>
            <a:ext cx="4356100" cy="6177516"/>
          </a:xfrm>
          <a:prstGeom prst="rect">
            <a:avLst/>
          </a:prstGeom>
          <a:noFill/>
        </p:spPr>
        <p:txBody>
          <a:bodyPr wrap="square" lIns="0" tIns="0" rIns="0" bIns="0" rtlCol="0" anchor="t">
            <a:noAutofit/>
          </a:bodyPr>
          <a:lstStyle/>
          <a:p>
            <a:pPr algn="l"/>
            <a:r>
              <a:rPr lang="en-US" sz="50000" b="1" i="0">
                <a:solidFill>
                  <a:schemeClr val="tx2"/>
                </a:solidFill>
                <a:latin typeface="Segoe UI" panose="020B0502040204020203" pitchFamily="34" charset="0"/>
                <a:cs typeface="Segoe UI" panose="020B0502040204020203" pitchFamily="34" charset="0"/>
              </a:rPr>
              <a:t>2</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bg1"/>
                </a:solidFill>
                <a:latin typeface="+mj-lt"/>
              </a:defRPr>
            </a:lvl1pPr>
          </a:lstStyle>
          <a:p>
            <a:pPr lvl="0"/>
            <a:r>
              <a:rPr lang="en-US"/>
              <a:t>Section title</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Section Details</a:t>
            </a:r>
          </a:p>
        </p:txBody>
      </p:sp>
    </p:spTree>
    <p:extLst>
      <p:ext uri="{BB962C8B-B14F-4D97-AF65-F5344CB8AC3E}">
        <p14:creationId xmlns:p14="http://schemas.microsoft.com/office/powerpoint/2010/main" val="23697076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Pr>
        <a:solidFill>
          <a:schemeClr val="bg1"/>
        </a:solidFill>
        <a:effectLst/>
      </p:bgPr>
    </p:bg>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2443"/>
          </a:xfr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lvl1pPr>
              <a:defRPr lang="en-US" sz="1999" kern="1200" spc="0" baseline="0" dirty="0">
                <a:solidFill>
                  <a:schemeClr val="tx1"/>
                </a:soli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100000"/>
              <a:buFont typeface="Arial" panose="020B0604020202020204" pitchFamily="34" charset="0"/>
              <a:buNone/>
              <a:tabLst/>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381000" y="710247"/>
            <a:ext cx="1143000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021549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Divider 1">
    <p:bg>
      <p:bgPr>
        <a:solidFill>
          <a:schemeClr val="tx1"/>
        </a:solidFill>
        <a:effectLst/>
      </p:bgPr>
    </p:bg>
    <p:spTree>
      <p:nvGrpSpPr>
        <p:cNvPr id="1" name=""/>
        <p:cNvGrpSpPr/>
        <p:nvPr/>
      </p:nvGrpSpPr>
      <p:grpSpPr>
        <a:xfrm>
          <a:off x="0" y="0"/>
          <a:ext cx="0" cy="0"/>
          <a:chOff x="0" y="0"/>
          <a:chExt cx="0" cy="0"/>
        </a:xfrm>
      </p:grpSpPr>
      <p:pic>
        <p:nvPicPr>
          <p:cNvPr id="5" name="Picture 4" descr="A bridge with an intricate mesh design ">
            <a:extLst>
              <a:ext uri="{FF2B5EF4-FFF2-40B4-BE49-F238E27FC236}">
                <a16:creationId xmlns:a16="http://schemas.microsoft.com/office/drawing/2014/main" id="{DCA925EA-A74D-1D42-AA55-CEBA35F4E32F}"/>
              </a:ext>
              <a:ext uri="{C183D7F6-B498-43B3-948B-1728B52AA6E4}">
                <adec:decorative xmlns:adec="http://schemas.microsoft.com/office/drawing/2017/decorative" val="0"/>
              </a:ext>
            </a:extLst>
          </p:cNvPr>
          <p:cNvPicPr>
            <a:picLocks noChangeAspect="1"/>
          </p:cNvPicPr>
          <p:nvPr userDrawn="1"/>
        </p:nvPicPr>
        <p:blipFill>
          <a:blip r:embed="rId2"/>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45E2F673-39F9-49F5-BA3F-75D7D9B3E2DB}"/>
              </a:ext>
              <a:ext uri="{C183D7F6-B498-43B3-948B-1728B52AA6E4}">
                <adec:decorative xmlns:adec="http://schemas.microsoft.com/office/drawing/2017/decorative" val="1"/>
              </a:ext>
            </a:extLst>
          </p:cNvPr>
          <p:cNvSpPr/>
          <p:nvPr userDrawn="1"/>
        </p:nvSpPr>
        <p:spPr bwMode="auto">
          <a:xfrm>
            <a:off x="5394960" y="1"/>
            <a:ext cx="6797040" cy="6858000"/>
          </a:xfrm>
          <a:prstGeom prst="rect">
            <a:avLst/>
          </a:prstGeom>
          <a:gradFill>
            <a:gsLst>
              <a:gs pos="41000">
                <a:srgbClr val="000000">
                  <a:alpha val="22000"/>
                </a:srgbClr>
              </a:gs>
              <a:gs pos="0">
                <a:schemeClr val="bg1">
                  <a:alpha val="0"/>
                </a:schemeClr>
              </a:gs>
              <a:gs pos="100000">
                <a:schemeClr val="bg1">
                  <a:alpha val="85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
            <a:extLst>
              <a:ext uri="{FF2B5EF4-FFF2-40B4-BE49-F238E27FC236}">
                <a16:creationId xmlns:a16="http://schemas.microsoft.com/office/drawing/2014/main" id="{690F78BA-6764-5F41-B746-E5D3625C2612}"/>
              </a:ext>
            </a:extLst>
          </p:cNvPr>
          <p:cNvSpPr>
            <a:spLocks noGrp="1"/>
          </p:cNvSpPr>
          <p:nvPr>
            <p:ph type="title"/>
          </p:nvPr>
        </p:nvSpPr>
        <p:spPr>
          <a:xfrm>
            <a:off x="7480301" y="3205862"/>
            <a:ext cx="4483100" cy="446276"/>
          </a:xfrm>
        </p:spPr>
        <p:txBody>
          <a:bodyPr>
            <a:noAutofit/>
          </a:bodyPr>
          <a:lstStyle>
            <a:lvl1pPr>
              <a:defRPr sz="2900"/>
            </a:lvl1pPr>
          </a:lstStyle>
          <a:p>
            <a:r>
              <a:rPr lang="en-US"/>
              <a:t>Click to edit Master title style</a:t>
            </a:r>
          </a:p>
        </p:txBody>
      </p:sp>
      <p:sp>
        <p:nvSpPr>
          <p:cNvPr id="10" name="Rectangle 9" descr="The line ">
            <a:extLst>
              <a:ext uri="{FF2B5EF4-FFF2-40B4-BE49-F238E27FC236}">
                <a16:creationId xmlns:a16="http://schemas.microsoft.com/office/drawing/2014/main" id="{FD24739A-53A8-0340-98E6-25ED2BA942EE}"/>
              </a:ext>
              <a:ext uri="{C183D7F6-B498-43B3-948B-1728B52AA6E4}">
                <adec:decorative xmlns:adec="http://schemas.microsoft.com/office/drawing/2017/decorative" val="0"/>
              </a:ext>
            </a:extLst>
          </p:cNvPr>
          <p:cNvSpPr/>
          <p:nvPr userDrawn="1"/>
        </p:nvSpPr>
        <p:spPr bwMode="auto">
          <a:xfrm>
            <a:off x="0" y="3317132"/>
            <a:ext cx="7353300" cy="228600"/>
          </a:xfrm>
          <a:prstGeom prst="rect">
            <a:avLst/>
          </a:pr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962274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Divider 2">
    <p:bg>
      <p:bgPr>
        <a:solidFill>
          <a:schemeClr val="tx1"/>
        </a:solidFill>
        <a:effectLst/>
      </p:bgPr>
    </p:bg>
    <p:spTree>
      <p:nvGrpSpPr>
        <p:cNvPr id="1" name=""/>
        <p:cNvGrpSpPr/>
        <p:nvPr/>
      </p:nvGrpSpPr>
      <p:grpSpPr>
        <a:xfrm>
          <a:off x="0" y="0"/>
          <a:ext cx="0" cy="0"/>
          <a:chOff x="0" y="0"/>
          <a:chExt cx="0" cy="0"/>
        </a:xfrm>
      </p:grpSpPr>
      <p:pic>
        <p:nvPicPr>
          <p:cNvPr id="5" name="Picture 4" descr="Pedestrians crossing a busy intersection">
            <a:extLst>
              <a:ext uri="{FF2B5EF4-FFF2-40B4-BE49-F238E27FC236}">
                <a16:creationId xmlns:a16="http://schemas.microsoft.com/office/drawing/2014/main" id="{DCA925EA-A74D-1D42-AA55-CEBA35F4E32F}"/>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DE486B9-C829-445B-8CEE-7A25FEF8DCC7}"/>
              </a:ext>
              <a:ext uri="{C183D7F6-B498-43B3-948B-1728B52AA6E4}">
                <adec:decorative xmlns:adec="http://schemas.microsoft.com/office/drawing/2017/decorative" val="1"/>
              </a:ext>
            </a:extLst>
          </p:cNvPr>
          <p:cNvSpPr/>
          <p:nvPr userDrawn="1"/>
        </p:nvSpPr>
        <p:spPr bwMode="auto">
          <a:xfrm>
            <a:off x="5394960" y="1"/>
            <a:ext cx="6797040" cy="6858000"/>
          </a:xfrm>
          <a:prstGeom prst="rect">
            <a:avLst/>
          </a:prstGeom>
          <a:gradFill>
            <a:gsLst>
              <a:gs pos="41000">
                <a:srgbClr val="000000">
                  <a:alpha val="22000"/>
                </a:srgbClr>
              </a:gs>
              <a:gs pos="0">
                <a:schemeClr val="bg1">
                  <a:alpha val="0"/>
                </a:schemeClr>
              </a:gs>
              <a:gs pos="100000">
                <a:schemeClr val="bg1">
                  <a:alpha val="85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
            <a:extLst>
              <a:ext uri="{FF2B5EF4-FFF2-40B4-BE49-F238E27FC236}">
                <a16:creationId xmlns:a16="http://schemas.microsoft.com/office/drawing/2014/main" id="{82FE45EB-0713-0A4F-B74D-B922EE971F5C}"/>
              </a:ext>
            </a:extLst>
          </p:cNvPr>
          <p:cNvSpPr>
            <a:spLocks noGrp="1"/>
          </p:cNvSpPr>
          <p:nvPr>
            <p:ph type="title"/>
          </p:nvPr>
        </p:nvSpPr>
        <p:spPr>
          <a:xfrm>
            <a:off x="7480301" y="3205862"/>
            <a:ext cx="4483100" cy="446276"/>
          </a:xfrm>
        </p:spPr>
        <p:txBody>
          <a:bodyPr>
            <a:noAutofit/>
          </a:bodyPr>
          <a:lstStyle>
            <a:lvl1pPr>
              <a:defRPr sz="2900"/>
            </a:lvl1pPr>
          </a:lstStyle>
          <a:p>
            <a:r>
              <a:rPr lang="en-US"/>
              <a:t>Click to edit Master title style</a:t>
            </a:r>
          </a:p>
        </p:txBody>
      </p:sp>
      <p:sp>
        <p:nvSpPr>
          <p:cNvPr id="10" name="Rectangle 9" descr="The line ">
            <a:extLst>
              <a:ext uri="{FF2B5EF4-FFF2-40B4-BE49-F238E27FC236}">
                <a16:creationId xmlns:a16="http://schemas.microsoft.com/office/drawing/2014/main" id="{FD24739A-53A8-0340-98E6-25ED2BA942EE}"/>
              </a:ext>
              <a:ext uri="{C183D7F6-B498-43B3-948B-1728B52AA6E4}">
                <adec:decorative xmlns:adec="http://schemas.microsoft.com/office/drawing/2017/decorative" val="0"/>
              </a:ext>
            </a:extLst>
          </p:cNvPr>
          <p:cNvSpPr/>
          <p:nvPr userDrawn="1"/>
        </p:nvSpPr>
        <p:spPr bwMode="auto">
          <a:xfrm>
            <a:off x="0" y="3317132"/>
            <a:ext cx="7353300" cy="228600"/>
          </a:xfrm>
          <a:prstGeom prst="rect">
            <a:avLst/>
          </a:pr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186831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Divider 3">
    <p:bg>
      <p:bgPr>
        <a:solidFill>
          <a:schemeClr val="tx1"/>
        </a:solidFill>
        <a:effectLst/>
      </p:bgPr>
    </p:bg>
    <p:spTree>
      <p:nvGrpSpPr>
        <p:cNvPr id="1" name=""/>
        <p:cNvGrpSpPr/>
        <p:nvPr/>
      </p:nvGrpSpPr>
      <p:grpSpPr>
        <a:xfrm>
          <a:off x="0" y="0"/>
          <a:ext cx="0" cy="0"/>
          <a:chOff x="0" y="0"/>
          <a:chExt cx="0" cy="0"/>
        </a:xfrm>
      </p:grpSpPr>
      <p:pic>
        <p:nvPicPr>
          <p:cNvPr id="5" name="Picture 4" descr="An overhead view of a city scape">
            <a:extLst>
              <a:ext uri="{FF2B5EF4-FFF2-40B4-BE49-F238E27FC236}">
                <a16:creationId xmlns:a16="http://schemas.microsoft.com/office/drawing/2014/main" id="{DCA925EA-A74D-1D42-AA55-CEBA35F4E32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8E62A124-EE5A-4406-AFB2-7E4299AD2BD8}"/>
              </a:ext>
              <a:ext uri="{C183D7F6-B498-43B3-948B-1728B52AA6E4}">
                <adec:decorative xmlns:adec="http://schemas.microsoft.com/office/drawing/2017/decorative" val="1"/>
              </a:ext>
            </a:extLst>
          </p:cNvPr>
          <p:cNvSpPr/>
          <p:nvPr userDrawn="1"/>
        </p:nvSpPr>
        <p:spPr bwMode="auto">
          <a:xfrm>
            <a:off x="5394960" y="1"/>
            <a:ext cx="6797040" cy="6858000"/>
          </a:xfrm>
          <a:prstGeom prst="rect">
            <a:avLst/>
          </a:prstGeom>
          <a:gradFill>
            <a:gsLst>
              <a:gs pos="41000">
                <a:srgbClr val="000000">
                  <a:alpha val="22000"/>
                </a:srgbClr>
              </a:gs>
              <a:gs pos="0">
                <a:schemeClr val="bg1">
                  <a:alpha val="0"/>
                </a:schemeClr>
              </a:gs>
              <a:gs pos="100000">
                <a:schemeClr val="bg1">
                  <a:alpha val="85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
            <a:extLst>
              <a:ext uri="{FF2B5EF4-FFF2-40B4-BE49-F238E27FC236}">
                <a16:creationId xmlns:a16="http://schemas.microsoft.com/office/drawing/2014/main" id="{C8D7038A-1A36-9143-994F-F2DF4F8F20EC}"/>
              </a:ext>
            </a:extLst>
          </p:cNvPr>
          <p:cNvSpPr>
            <a:spLocks noGrp="1"/>
          </p:cNvSpPr>
          <p:nvPr>
            <p:ph type="title"/>
          </p:nvPr>
        </p:nvSpPr>
        <p:spPr>
          <a:xfrm>
            <a:off x="7480301" y="3205862"/>
            <a:ext cx="4483100" cy="446276"/>
          </a:xfrm>
        </p:spPr>
        <p:txBody>
          <a:bodyPr>
            <a:noAutofit/>
          </a:bodyPr>
          <a:lstStyle>
            <a:lvl1pPr>
              <a:defRPr sz="2900"/>
            </a:lvl1pPr>
          </a:lstStyle>
          <a:p>
            <a:r>
              <a:rPr lang="en-US"/>
              <a:t>Click to edit Master title style</a:t>
            </a:r>
          </a:p>
        </p:txBody>
      </p:sp>
      <p:sp>
        <p:nvSpPr>
          <p:cNvPr id="11" name="Rectangle 10" descr="The line">
            <a:extLst>
              <a:ext uri="{FF2B5EF4-FFF2-40B4-BE49-F238E27FC236}">
                <a16:creationId xmlns:a16="http://schemas.microsoft.com/office/drawing/2014/main" id="{117A413F-FC19-0D4A-B5D3-226E4CB9FC72}"/>
              </a:ext>
              <a:ext uri="{C183D7F6-B498-43B3-948B-1728B52AA6E4}">
                <adec:decorative xmlns:adec="http://schemas.microsoft.com/office/drawing/2017/decorative" val="0"/>
              </a:ext>
            </a:extLst>
          </p:cNvPr>
          <p:cNvSpPr/>
          <p:nvPr userDrawn="1"/>
        </p:nvSpPr>
        <p:spPr bwMode="auto">
          <a:xfrm>
            <a:off x="0" y="3317132"/>
            <a:ext cx="7353300" cy="228600"/>
          </a:xfrm>
          <a:prstGeom prst="rect">
            <a:avLst/>
          </a:pr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8725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Divider Custom Photo">
    <p:bg>
      <p:bgPr>
        <a:gradFill>
          <a:gsLst>
            <a:gs pos="30000">
              <a:srgbClr val="FFF200"/>
            </a:gs>
            <a:gs pos="60000">
              <a:srgbClr val="61C5BE"/>
            </a:gs>
            <a:gs pos="100000">
              <a:srgbClr val="138DE7"/>
            </a:gs>
          </a:gsLst>
          <a:lin ang="0" scaled="0"/>
        </a:gra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89C4723-8587-F246-A8BD-CE80571470EC}"/>
              </a:ext>
            </a:extLst>
          </p:cNvPr>
          <p:cNvSpPr>
            <a:spLocks noGrp="1"/>
          </p:cNvSpPr>
          <p:nvPr>
            <p:ph type="pic" sz="quarter" idx="10"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3546759 h 6858000"/>
              <a:gd name="connsiteX5" fmla="*/ 7353300 w 12192000"/>
              <a:gd name="connsiteY5" fmla="*/ 3546759 h 6858000"/>
              <a:gd name="connsiteX6" fmla="*/ 7353300 w 12192000"/>
              <a:gd name="connsiteY6" fmla="*/ 3311241 h 6858000"/>
              <a:gd name="connsiteX7" fmla="*/ 0 w 12192000"/>
              <a:gd name="connsiteY7" fmla="*/ 3311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3546759"/>
                </a:lnTo>
                <a:lnTo>
                  <a:pt x="7353300" y="3546759"/>
                </a:lnTo>
                <a:lnTo>
                  <a:pt x="7353300" y="3311241"/>
                </a:lnTo>
                <a:lnTo>
                  <a:pt x="0" y="3311241"/>
                </a:lnTo>
                <a:close/>
              </a:path>
            </a:pathLst>
          </a:custGeom>
          <a:solidFill>
            <a:schemeClr val="bg1">
              <a:lumMod val="85000"/>
            </a:schemeClr>
          </a:solidFill>
        </p:spPr>
        <p:txBody>
          <a:bodyPr wrap="square" bIns="365760" anchor="b">
            <a:noAutofit/>
          </a:bodyPr>
          <a:lstStyle>
            <a:lvl1pPr marL="0" marR="0" indent="0" algn="ctr" defTabSz="932742"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4" name="Title 1">
            <a:extLst>
              <a:ext uri="{FF2B5EF4-FFF2-40B4-BE49-F238E27FC236}">
                <a16:creationId xmlns:a16="http://schemas.microsoft.com/office/drawing/2014/main" id="{65FFBB13-3651-4F4F-B31F-7759494D58B2}"/>
              </a:ext>
            </a:extLst>
          </p:cNvPr>
          <p:cNvSpPr>
            <a:spLocks noGrp="1"/>
          </p:cNvSpPr>
          <p:nvPr>
            <p:ph type="title"/>
          </p:nvPr>
        </p:nvSpPr>
        <p:spPr>
          <a:xfrm>
            <a:off x="7480301" y="3205862"/>
            <a:ext cx="4483100" cy="446276"/>
          </a:xfrm>
        </p:spPr>
        <p:txBody>
          <a:bodyPr>
            <a:noAutofit/>
          </a:bodyPr>
          <a:lstStyle>
            <a:lvl1pPr>
              <a:defRPr sz="2900"/>
            </a:lvl1pPr>
          </a:lstStyle>
          <a:p>
            <a:r>
              <a:rPr lang="en-US"/>
              <a:t>Click to edit Master title style</a:t>
            </a:r>
          </a:p>
        </p:txBody>
      </p:sp>
    </p:spTree>
    <p:extLst>
      <p:ext uri="{BB962C8B-B14F-4D97-AF65-F5344CB8AC3E}">
        <p14:creationId xmlns:p14="http://schemas.microsoft.com/office/powerpoint/2010/main" val="203262457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7AB688-7CF9-439E-B743-32423AE4015A}"/>
              </a:ext>
              <a:ext uri="{C183D7F6-B498-43B3-948B-1728B52AA6E4}">
                <adec:decorative xmlns:adec="http://schemas.microsoft.com/office/drawing/2017/decorative" val="1"/>
              </a:ext>
            </a:extLst>
          </p:cNvPr>
          <p:cNvSpPr/>
          <p:nvPr userDrawn="1"/>
        </p:nvSpPr>
        <p:spPr bwMode="auto">
          <a:xfrm>
            <a:off x="228600" y="228600"/>
            <a:ext cx="11734800" cy="6400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0B051B9-3F6E-435C-94CE-94872947C4CA}"/>
              </a:ext>
            </a:extLst>
          </p:cNvPr>
          <p:cNvSpPr>
            <a:spLocks noGrp="1"/>
          </p:cNvSpPr>
          <p:nvPr>
            <p:ph type="title" hasCustomPrompt="1"/>
          </p:nvPr>
        </p:nvSpPr>
        <p:spPr>
          <a:xfrm>
            <a:off x="3771900" y="4180701"/>
            <a:ext cx="8038082" cy="553998"/>
          </a:xfrm>
        </p:spPr>
        <p:txBody>
          <a:bodyPr anchor="ctr"/>
          <a:lstStyle>
            <a:lvl1pPr>
              <a:defRPr>
                <a:solidFill>
                  <a:schemeClr val="tx1"/>
                </a:solidFill>
              </a:defRPr>
            </a:lvl1pPr>
          </a:lstStyle>
          <a:p>
            <a:r>
              <a:rPr lang="en-US"/>
              <a:t>Appendix</a:t>
            </a:r>
          </a:p>
        </p:txBody>
      </p:sp>
      <p:sp>
        <p:nvSpPr>
          <p:cNvPr id="4" name="object 5" descr="The line ">
            <a:extLst>
              <a:ext uri="{FF2B5EF4-FFF2-40B4-BE49-F238E27FC236}">
                <a16:creationId xmlns:a16="http://schemas.microsoft.com/office/drawing/2014/main" id="{EF4EA69A-5252-43A9-B03C-6F92DAFBA85F}"/>
              </a:ext>
              <a:ext uri="{C183D7F6-B498-43B3-948B-1728B52AA6E4}">
                <adec:decorative xmlns:adec="http://schemas.microsoft.com/office/drawing/2017/decorative" val="0"/>
              </a:ext>
            </a:extLst>
          </p:cNvPr>
          <p:cNvSpPr/>
          <p:nvPr userDrawn="1"/>
        </p:nvSpPr>
        <p:spPr>
          <a:xfrm>
            <a:off x="228600" y="4343400"/>
            <a:ext cx="3240464" cy="228600"/>
          </a:xfrm>
          <a:custGeom>
            <a:avLst/>
            <a:gdLst/>
            <a:ahLst/>
            <a:cxnLst/>
            <a:rect l="l" t="t" r="r" b="b"/>
            <a:pathLst>
              <a:path w="1993900" h="228600">
                <a:moveTo>
                  <a:pt x="1993900" y="0"/>
                </a:moveTo>
                <a:lnTo>
                  <a:pt x="0" y="0"/>
                </a:lnTo>
                <a:lnTo>
                  <a:pt x="0" y="228600"/>
                </a:lnTo>
                <a:lnTo>
                  <a:pt x="1993900" y="228600"/>
                </a:lnTo>
                <a:lnTo>
                  <a:pt x="1993900" y="0"/>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sz="2000">
              <a:solidFill>
                <a:srgbClr val="FFFFFF"/>
              </a:solidFill>
              <a:cs typeface="Segoe UI" pitchFamily="34" charset="0"/>
            </a:endParaRPr>
          </a:p>
        </p:txBody>
      </p:sp>
    </p:spTree>
    <p:extLst>
      <p:ext uri="{BB962C8B-B14F-4D97-AF65-F5344CB8AC3E}">
        <p14:creationId xmlns:p14="http://schemas.microsoft.com/office/powerpoint/2010/main" val="12393203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ignoff/End slide">
    <p:bg>
      <p:bgPr>
        <a:solidFill>
          <a:schemeClr val="tx1"/>
        </a:solidFill>
        <a:effectLst/>
      </p:bgPr>
    </p:bg>
    <p:spTree>
      <p:nvGrpSpPr>
        <p:cNvPr id="1" name=""/>
        <p:cNvGrpSpPr/>
        <p:nvPr/>
      </p:nvGrpSpPr>
      <p:grpSpPr>
        <a:xfrm>
          <a:off x="0" y="0"/>
          <a:ext cx="0" cy="0"/>
          <a:chOff x="0" y="0"/>
          <a:chExt cx="0" cy="0"/>
        </a:xfrm>
      </p:grpSpPr>
      <p:sp>
        <p:nvSpPr>
          <p:cNvPr id="9" name="object 5" descr="The line ">
            <a:extLst>
              <a:ext uri="{FF2B5EF4-FFF2-40B4-BE49-F238E27FC236}">
                <a16:creationId xmlns:a16="http://schemas.microsoft.com/office/drawing/2014/main" id="{6A378EBD-E5B4-A144-B609-1817629B412F}"/>
              </a:ext>
            </a:extLst>
          </p:cNvPr>
          <p:cNvSpPr/>
          <p:nvPr userDrawn="1"/>
        </p:nvSpPr>
        <p:spPr>
          <a:xfrm>
            <a:off x="0" y="3315973"/>
            <a:ext cx="3106264" cy="228600"/>
          </a:xfrm>
          <a:custGeom>
            <a:avLst/>
            <a:gdLst/>
            <a:ahLst/>
            <a:cxnLst/>
            <a:rect l="l" t="t" r="r" b="b"/>
            <a:pathLst>
              <a:path w="1993900" h="228600">
                <a:moveTo>
                  <a:pt x="1993900" y="0"/>
                </a:moveTo>
                <a:lnTo>
                  <a:pt x="0" y="0"/>
                </a:lnTo>
                <a:lnTo>
                  <a:pt x="0" y="228600"/>
                </a:lnTo>
                <a:lnTo>
                  <a:pt x="1993900" y="228600"/>
                </a:lnTo>
                <a:lnTo>
                  <a:pt x="1993900" y="0"/>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sz="2000">
              <a:solidFill>
                <a:srgbClr val="FFFFFF"/>
              </a:solidFill>
              <a:cs typeface="Segoe UI" pitchFamily="34" charset="0"/>
            </a:endParaRPr>
          </a:p>
        </p:txBody>
      </p:sp>
      <p:sp>
        <p:nvSpPr>
          <p:cNvPr id="5" name="object 3">
            <a:extLst>
              <a:ext uri="{FF2B5EF4-FFF2-40B4-BE49-F238E27FC236}">
                <a16:creationId xmlns:a16="http://schemas.microsoft.com/office/drawing/2014/main" id="{88B88553-FB25-E74A-B5AB-B835F0C76D10}"/>
              </a:ext>
            </a:extLst>
          </p:cNvPr>
          <p:cNvSpPr txBox="1"/>
          <p:nvPr userDrawn="1"/>
        </p:nvSpPr>
        <p:spPr>
          <a:xfrm>
            <a:off x="3323568" y="3146542"/>
            <a:ext cx="1141752" cy="567463"/>
          </a:xfrm>
          <a:prstGeom prst="rect">
            <a:avLst/>
          </a:prstGeom>
        </p:spPr>
        <p:txBody>
          <a:bodyPr vert="horz" wrap="square" lIns="0" tIns="13335" rIns="0" bIns="0" rtlCol="0" anchor="ctr">
            <a:spAutoFit/>
          </a:bodyPr>
          <a:lstStyle/>
          <a:p>
            <a:pPr marL="12700">
              <a:lnSpc>
                <a:spcPct val="100000"/>
              </a:lnSpc>
              <a:spcBef>
                <a:spcPts val="105"/>
              </a:spcBef>
            </a:pPr>
            <a:r>
              <a:rPr sz="1800" b="1" i="0" spc="10" dirty="0">
                <a:solidFill>
                  <a:srgbClr val="FFFFFF"/>
                </a:solidFill>
                <a:latin typeface="Segoe UI Semibold" panose="020B0502040204020203" pitchFamily="34" charset="0"/>
                <a:cs typeface="Segoe UI Semibold" panose="020B0502040204020203" pitchFamily="34" charset="0"/>
              </a:rPr>
              <a:t>Industry</a:t>
            </a:r>
            <a:r>
              <a:rPr sz="1800" b="1" i="0" spc="-30" dirty="0">
                <a:solidFill>
                  <a:srgbClr val="FFFFFF"/>
                </a:solidFill>
                <a:latin typeface="Segoe UI Semibold" panose="020B0502040204020203" pitchFamily="34" charset="0"/>
                <a:cs typeface="Segoe UI Semibold" panose="020B0502040204020203" pitchFamily="34" charset="0"/>
              </a:rPr>
              <a:t> </a:t>
            </a:r>
            <a:r>
              <a:rPr sz="1800" b="1" i="0" dirty="0">
                <a:solidFill>
                  <a:srgbClr val="FFFFFF"/>
                </a:solidFill>
                <a:latin typeface="Segoe UI Semibold" panose="020B0502040204020203" pitchFamily="34" charset="0"/>
                <a:cs typeface="Segoe UI Semibold" panose="020B0502040204020203" pitchFamily="34" charset="0"/>
              </a:rPr>
              <a:t>Solutions</a:t>
            </a:r>
            <a:endParaRPr sz="1800" b="1" i="0" dirty="0">
              <a:latin typeface="Segoe UI Semibold" panose="020B0502040204020203" pitchFamily="34" charset="0"/>
              <a:cs typeface="Segoe UI Semibold" panose="020B0502040204020203" pitchFamily="34" charset="0"/>
            </a:endParaRPr>
          </a:p>
        </p:txBody>
      </p:sp>
      <p:sp>
        <p:nvSpPr>
          <p:cNvPr id="4" name="Text Placeholder 3">
            <a:extLst>
              <a:ext uri="{FF2B5EF4-FFF2-40B4-BE49-F238E27FC236}">
                <a16:creationId xmlns:a16="http://schemas.microsoft.com/office/drawing/2014/main" id="{382009CA-1A7A-4506-BB9E-F2A388361269}"/>
              </a:ext>
            </a:extLst>
          </p:cNvPr>
          <p:cNvSpPr>
            <a:spLocks noGrp="1"/>
          </p:cNvSpPr>
          <p:nvPr>
            <p:ph type="body" sz="quarter" idx="10"/>
          </p:nvPr>
        </p:nvSpPr>
        <p:spPr>
          <a:xfrm>
            <a:off x="4838700" y="3291774"/>
            <a:ext cx="3581399" cy="276999"/>
          </a:xfrm>
        </p:spPr>
        <p:txBody>
          <a:bodyPr anchor="ctr"/>
          <a:lstStyle>
            <a:lvl1pPr marL="0" indent="0">
              <a:buNone/>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0" name="Text Placeholder 3">
            <a:extLst>
              <a:ext uri="{FF2B5EF4-FFF2-40B4-BE49-F238E27FC236}">
                <a16:creationId xmlns:a16="http://schemas.microsoft.com/office/drawing/2014/main" id="{7FC8EDA0-0F3F-46F6-84EE-BC8F9B9146AB}"/>
              </a:ext>
            </a:extLst>
          </p:cNvPr>
          <p:cNvSpPr>
            <a:spLocks noGrp="1"/>
          </p:cNvSpPr>
          <p:nvPr>
            <p:ph type="body" sz="quarter" idx="11" hasCustomPrompt="1"/>
          </p:nvPr>
        </p:nvSpPr>
        <p:spPr>
          <a:xfrm>
            <a:off x="3323569" y="4382093"/>
            <a:ext cx="1515132" cy="215444"/>
          </a:xfrm>
        </p:spPr>
        <p:txBody>
          <a:bodyPr anchor="ctr"/>
          <a:lstStyle>
            <a:lvl1pPr marL="0" indent="0">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a:t>
            </a:r>
          </a:p>
        </p:txBody>
      </p:sp>
      <p:pic>
        <p:nvPicPr>
          <p:cNvPr id="8" name="object 4" descr="Microsoft logo white text version">
            <a:extLst>
              <a:ext uri="{FF2B5EF4-FFF2-40B4-BE49-F238E27FC236}">
                <a16:creationId xmlns:a16="http://schemas.microsoft.com/office/drawing/2014/main" id="{81433FD3-DE6E-8E46-A694-7E52D07A1AA7}"/>
              </a:ext>
            </a:extLst>
          </p:cNvPr>
          <p:cNvPicPr/>
          <p:nvPr userDrawn="1"/>
        </p:nvPicPr>
        <p:blipFill>
          <a:blip r:embed="rId2" cstate="print"/>
          <a:stretch>
            <a:fillRect/>
          </a:stretch>
        </p:blipFill>
        <p:spPr>
          <a:xfrm>
            <a:off x="8831988" y="2710383"/>
            <a:ext cx="2979012" cy="1439780"/>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EF815191-7FF0-4B7C-BA85-4C0DFFC9FF2E}"/>
              </a:ext>
            </a:extLst>
          </p:cNvPr>
          <p:cNvSpPr txBox="1">
            <a:spLocks noChangeArrowheads="1"/>
          </p:cNvSpPr>
          <p:nvPr userDrawn="1"/>
        </p:nvSpPr>
        <p:spPr bwMode="blackWhite">
          <a:xfrm>
            <a:off x="3810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7772378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2088">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9471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Intro">
    <p:bg>
      <p:bgPr>
        <a:solidFill>
          <a:schemeClr val="bg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B9F9133-F527-AE49-A65B-D6088874CB9C}"/>
              </a:ext>
            </a:extLst>
          </p:cNvPr>
          <p:cNvSpPr>
            <a:spLocks noGrp="1"/>
          </p:cNvSpPr>
          <p:nvPr>
            <p:ph type="title"/>
          </p:nvPr>
        </p:nvSpPr>
        <p:spPr>
          <a:xfrm>
            <a:off x="1447800" y="2589750"/>
            <a:ext cx="2922312" cy="1678499"/>
          </a:xfrm>
        </p:spPr>
        <p:txBody>
          <a:bodyPr anchor="ctr">
            <a:noAutofit/>
          </a:bodyPr>
          <a:lstStyle>
            <a:lvl1pPr algn="l" defTabSz="932742" rtl="0" eaLnBrk="1" latinLnBrk="0" hangingPunct="1">
              <a:lnSpc>
                <a:spcPct val="100000"/>
              </a:lnSpc>
              <a:spcBef>
                <a:spcPts val="100"/>
              </a:spcBef>
              <a:buNone/>
              <a:defRPr lang="en-US" sz="3650" b="0" i="0" kern="1200" spc="-70" dirty="0">
                <a:solidFill>
                  <a:schemeClr val="tx1"/>
                </a:solidFill>
                <a:latin typeface="Segoe UI" panose="020B0502040204020203" pitchFamily="34" charset="0"/>
                <a:ea typeface="+mn-ea"/>
                <a:cs typeface="Segoe UI" panose="020B0502040204020203" pitchFamily="34" charset="0"/>
              </a:defRPr>
            </a:lvl1pPr>
          </a:lstStyle>
          <a:p>
            <a:r>
              <a:rPr lang="en-US"/>
              <a:t>Click to edit Master title style</a:t>
            </a:r>
          </a:p>
        </p:txBody>
      </p:sp>
      <p:cxnSp>
        <p:nvCxnSpPr>
          <p:cNvPr id="22" name="Straight Connector 21">
            <a:extLst>
              <a:ext uri="{FF2B5EF4-FFF2-40B4-BE49-F238E27FC236}">
                <a16:creationId xmlns:a16="http://schemas.microsoft.com/office/drawing/2014/main" id="{2C99CFEC-FA41-4E48-B62D-DF7F3F5EDD93}"/>
              </a:ext>
              <a:ext uri="{C183D7F6-B498-43B3-948B-1728B52AA6E4}">
                <adec:decorative xmlns:adec="http://schemas.microsoft.com/office/drawing/2017/decorative" val="1"/>
              </a:ext>
            </a:extLst>
          </p:cNvPr>
          <p:cNvCxnSpPr/>
          <p:nvPr userDrawn="1"/>
        </p:nvCxnSpPr>
        <p:spPr>
          <a:xfrm>
            <a:off x="4935980" y="1623515"/>
            <a:ext cx="0" cy="3583304"/>
          </a:xfrm>
          <a:prstGeom prst="line">
            <a:avLst/>
          </a:prstGeom>
          <a:ln w="25400" cap="sq">
            <a:gradFill flip="none" rotWithShape="1">
              <a:gsLst>
                <a:gs pos="60000">
                  <a:srgbClr val="61C5BE"/>
                </a:gs>
                <a:gs pos="29000">
                  <a:srgbClr val="FFF200"/>
                </a:gs>
                <a:gs pos="100000">
                  <a:schemeClr val="accent5"/>
                </a:gs>
              </a:gsLst>
              <a:lin ang="540000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E976667D-1E79-2347-B1F1-AA5C0C400A79}"/>
              </a:ext>
            </a:extLst>
          </p:cNvPr>
          <p:cNvSpPr>
            <a:spLocks noGrp="1"/>
          </p:cNvSpPr>
          <p:nvPr>
            <p:ph type="body" sz="quarter" idx="11"/>
          </p:nvPr>
        </p:nvSpPr>
        <p:spPr>
          <a:xfrm>
            <a:off x="6096000" y="2255380"/>
            <a:ext cx="5216525" cy="2347240"/>
          </a:xfrm>
        </p:spPr>
        <p:txBody>
          <a:bodyPr anchor="ctr">
            <a:noAutofit/>
          </a:bodyPr>
          <a:lstStyle>
            <a:lvl1pPr>
              <a:lnSpc>
                <a:spcPct val="100000"/>
              </a:lnSpc>
              <a:spcBef>
                <a:spcPts val="600"/>
              </a:spcBef>
              <a:defRPr lang="en-US" sz="2400" b="0" i="0" kern="1200" spc="-5" baseline="0" dirty="0" smtClean="0">
                <a:solidFill>
                  <a:schemeClr val="tx1"/>
                </a:solidFill>
                <a:latin typeface="Segoe UI" panose="020B0502040204020203" pitchFamily="34" charset="0"/>
                <a:ea typeface="+mn-ea"/>
                <a:cs typeface="Segoe UI" panose="020B0502040204020203" pitchFamily="34" charset="0"/>
              </a:defRPr>
            </a:lvl1pPr>
            <a:lvl2pPr marL="469266" indent="-457200">
              <a:lnSpc>
                <a:spcPct val="100000"/>
              </a:lnSpc>
              <a:spcBef>
                <a:spcPts val="100"/>
              </a:spcBef>
              <a:buFont typeface="+mj-lt"/>
              <a:buAutoNum type="arabicPeriod"/>
              <a:tabLst>
                <a:tab pos="444500" algn="l"/>
              </a:tabLst>
              <a:defRPr lang="en-US" sz="2400" kern="1200" spc="0" baseline="0" dirty="0" smtClean="0">
                <a:solidFill>
                  <a:schemeClr val="bg1"/>
                </a:solidFill>
                <a:latin typeface="Segoe Pro"/>
                <a:ea typeface="+mn-ea"/>
                <a:cs typeface="Segoe Pro"/>
              </a:defRPr>
            </a:lvl2pPr>
          </a:lstStyle>
          <a:p>
            <a:pPr marL="0" marR="0" lvl="0" indent="0" algn="l" defTabSz="932742" rtl="0" eaLnBrk="1" fontAlgn="auto" latinLnBrk="0" hangingPunct="1">
              <a:lnSpc>
                <a:spcPct val="100000"/>
              </a:lnSpc>
              <a:spcBef>
                <a:spcPct val="20000"/>
              </a:spcBef>
              <a:spcAft>
                <a:spcPts val="0"/>
              </a:spcAft>
              <a:buClrTx/>
              <a:buSzPct val="90000"/>
              <a:buFontTx/>
              <a:buNone/>
              <a:tabLst/>
            </a:pPr>
            <a:r>
              <a:rPr lang="en-US"/>
              <a:t>Click to edit Master text styles</a:t>
            </a:r>
          </a:p>
        </p:txBody>
      </p:sp>
      <p:sp>
        <p:nvSpPr>
          <p:cNvPr id="7" name="Freeform: Shape 6">
            <a:extLst>
              <a:ext uri="{FF2B5EF4-FFF2-40B4-BE49-F238E27FC236}">
                <a16:creationId xmlns:a16="http://schemas.microsoft.com/office/drawing/2014/main" id="{B8658CF5-90F1-4665-8473-DEFA04041CE2}"/>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6284885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381000" y="1435100"/>
            <a:ext cx="11425238" cy="1664045"/>
          </a:xfrm>
        </p:spPr>
        <p:txBody>
          <a:bodyPr/>
          <a:lstStyle>
            <a:lvl1pPr>
              <a:spcBef>
                <a:spcPts val="1200"/>
              </a:spcBef>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reeform: Shape 11">
            <a:extLst>
              <a:ext uri="{FF2B5EF4-FFF2-40B4-BE49-F238E27FC236}">
                <a16:creationId xmlns:a16="http://schemas.microsoft.com/office/drawing/2014/main" id="{7C73A5B4-C208-4BD9-9155-E6BA0BE91059}"/>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5967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gradFill>
          <a:gsLst>
            <a:gs pos="60000">
              <a:srgbClr val="61C5BE"/>
            </a:gs>
            <a:gs pos="30000">
              <a:srgbClr val="FFF200"/>
            </a:gs>
            <a:gs pos="99000">
              <a:schemeClr val="accent5"/>
            </a:gs>
          </a:gsLst>
          <a:lin ang="0" scaled="0"/>
        </a:gra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userDrawn="1">
            <p:ph type="title"/>
          </p:nvPr>
        </p:nvSpPr>
        <p:spPr>
          <a:xfrm>
            <a:off x="385064" y="457200"/>
            <a:ext cx="11424918"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381001" y="1435503"/>
            <a:ext cx="11424918" cy="166404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47360170"/>
      </p:ext>
    </p:extLst>
  </p:cSld>
  <p:clrMap bg1="lt1" tx1="dk1" bg2="lt2" tx2="dk2" accent1="accent1" accent2="accent2" accent3="accent3" accent4="accent4" accent5="accent5" accent6="accent6" hlink="hlink" folHlink="folHlink"/>
  <p:sldLayoutIdLst>
    <p:sldLayoutId id="2147485569" r:id="rId1"/>
    <p:sldLayoutId id="2147485591" r:id="rId2"/>
    <p:sldLayoutId id="2147485592" r:id="rId3"/>
    <p:sldLayoutId id="2147485593" r:id="rId4"/>
    <p:sldLayoutId id="2147485548" r:id="rId5"/>
    <p:sldLayoutId id="2147485550" r:id="rId6"/>
    <p:sldLayoutId id="2147485718" r:id="rId7"/>
    <p:sldLayoutId id="2147485553" r:id="rId8"/>
    <p:sldLayoutId id="2147485683" r:id="rId9"/>
    <p:sldLayoutId id="2147485684" r:id="rId10"/>
    <p:sldLayoutId id="2147485719" r:id="rId11"/>
    <p:sldLayoutId id="2147485685" r:id="rId12"/>
    <p:sldLayoutId id="2147485686" r:id="rId13"/>
    <p:sldLayoutId id="2147485687" r:id="rId14"/>
    <p:sldLayoutId id="2147485688" r:id="rId15"/>
    <p:sldLayoutId id="2147485689" r:id="rId16"/>
    <p:sldLayoutId id="2147485690" r:id="rId17"/>
    <p:sldLayoutId id="2147485691" r:id="rId18"/>
    <p:sldLayoutId id="2147485551" r:id="rId19"/>
    <p:sldLayoutId id="2147485721" r:id="rId20"/>
    <p:sldLayoutId id="2147485716" r:id="rId21"/>
    <p:sldLayoutId id="2147485726" r:id="rId22"/>
    <p:sldLayoutId id="2147485682" r:id="rId23"/>
    <p:sldLayoutId id="2147485723" r:id="rId24"/>
    <p:sldLayoutId id="2147485679" r:id="rId25"/>
    <p:sldLayoutId id="2147485560" r:id="rId26"/>
    <p:sldLayoutId id="2147485561" r:id="rId27"/>
    <p:sldLayoutId id="2147485562" r:id="rId28"/>
    <p:sldLayoutId id="2147485661" r:id="rId29"/>
    <p:sldLayoutId id="2147485662" r:id="rId30"/>
    <p:sldLayoutId id="2147485663" r:id="rId31"/>
    <p:sldLayoutId id="2147485552" r:id="rId32"/>
    <p:sldLayoutId id="2147485722" r:id="rId33"/>
    <p:sldLayoutId id="2147485678" r:id="rId34"/>
    <p:sldLayoutId id="2147485681" r:id="rId35"/>
    <p:sldLayoutId id="2147485554" r:id="rId36"/>
    <p:sldLayoutId id="2147485720" r:id="rId37"/>
    <p:sldLayoutId id="2147485660" r:id="rId38"/>
    <p:sldLayoutId id="2147485633" r:id="rId39"/>
    <p:sldLayoutId id="2147485634" r:id="rId40"/>
    <p:sldLayoutId id="2147485635" r:id="rId41"/>
    <p:sldLayoutId id="2147485556" r:id="rId42"/>
    <p:sldLayoutId id="2147485557" r:id="rId43"/>
    <p:sldLayoutId id="2147485558" r:id="rId44"/>
    <p:sldLayoutId id="2147485724" r:id="rId45"/>
    <p:sldLayoutId id="2147485692" r:id="rId46"/>
    <p:sldLayoutId id="2147485693" r:id="rId47"/>
    <p:sldLayoutId id="2147485694" r:id="rId48"/>
    <p:sldLayoutId id="2147485696" r:id="rId49"/>
    <p:sldLayoutId id="2147485697" r:id="rId50"/>
    <p:sldLayoutId id="2147485698" r:id="rId51"/>
    <p:sldLayoutId id="2147485699" r:id="rId52"/>
    <p:sldLayoutId id="2147485700" r:id="rId53"/>
    <p:sldLayoutId id="2147485701" r:id="rId54"/>
    <p:sldLayoutId id="2147485702" r:id="rId55"/>
    <p:sldLayoutId id="2147485703" r:id="rId56"/>
    <p:sldLayoutId id="2147485704" r:id="rId57"/>
    <p:sldLayoutId id="2147485705" r:id="rId58"/>
    <p:sldLayoutId id="2147485706" r:id="rId59"/>
    <p:sldLayoutId id="2147485707" r:id="rId60"/>
    <p:sldLayoutId id="2147485708" r:id="rId61"/>
    <p:sldLayoutId id="2147485725" r:id="rId62"/>
    <p:sldLayoutId id="2147485709" r:id="rId63"/>
    <p:sldLayoutId id="2147485714" r:id="rId64"/>
    <p:sldLayoutId id="2147485715" r:id="rId65"/>
    <p:sldLayoutId id="2147485710" r:id="rId66"/>
    <p:sldLayoutId id="2147485727" r:id="rId67"/>
    <p:sldLayoutId id="2147485680" r:id="rId68"/>
    <p:sldLayoutId id="2147485711" r:id="rId69"/>
    <p:sldLayoutId id="2147485713" r:id="rId70"/>
    <p:sldLayoutId id="2147485712" r:id="rId71"/>
    <p:sldLayoutId id="2147485624" r:id="rId72"/>
    <p:sldLayoutId id="2147485625" r:id="rId73"/>
    <p:sldLayoutId id="2147485626" r:id="rId74"/>
    <p:sldLayoutId id="2147485549" r:id="rId75"/>
    <p:sldLayoutId id="2147485717" r:id="rId76"/>
    <p:sldLayoutId id="2147485555" r:id="rId77"/>
    <p:sldLayoutId id="2147485728" r:id="rId7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339725" marR="0" indent="-339725"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defRPr sz="2800" kern="1200" spc="0" baseline="0">
          <a:solidFill>
            <a:schemeClr val="tx1"/>
          </a:solidFill>
          <a:latin typeface="+mn-lt"/>
          <a:ea typeface="+mn-ea"/>
          <a:cs typeface="Segoe UI" panose="020B0502040204020203" pitchFamily="34" charset="0"/>
        </a:defRPr>
      </a:lvl1pPr>
      <a:lvl2pPr marL="690563" marR="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2000" kern="1200" spc="0" baseline="0">
          <a:solidFill>
            <a:schemeClr val="tx1"/>
          </a:solidFill>
          <a:latin typeface="+mn-lt"/>
          <a:ea typeface="+mn-ea"/>
          <a:cs typeface="+mn-cs"/>
        </a:defRPr>
      </a:lvl2pPr>
      <a:lvl3pPr marL="914400" marR="0" indent="-200025"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1600" kern="1200" spc="0" baseline="0">
          <a:solidFill>
            <a:schemeClr val="tx1"/>
          </a:solidFill>
          <a:latin typeface="+mn-lt"/>
          <a:ea typeface="+mn-ea"/>
          <a:cs typeface="+mn-cs"/>
        </a:defRPr>
      </a:lvl3pPr>
      <a:lvl4pPr marL="1028700" marR="0" indent="-1809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1257300" marR="0" indent="-1682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40" userDrawn="1">
          <p15:clr>
            <a:srgbClr val="C35EA4"/>
          </p15:clr>
        </p15:guide>
        <p15:guide id="17" pos="7440" userDrawn="1">
          <p15:clr>
            <a:srgbClr val="C35EA4"/>
          </p15:clr>
        </p15:guide>
        <p15:guide id="25" orient="horz" pos="369" userDrawn="1">
          <p15:clr>
            <a:srgbClr val="C35EA4"/>
          </p15:clr>
        </p15:guide>
        <p15:guide id="26" orient="horz" pos="3949" userDrawn="1">
          <p15:clr>
            <a:srgbClr val="C35EA4"/>
          </p15:clr>
        </p15:guide>
        <p15:guide id="27" orient="horz" pos="2160" userDrawn="1">
          <p15:clr>
            <a:srgbClr val="5ACBF0"/>
          </p15:clr>
        </p15:guide>
        <p15:guide id="28" pos="144" userDrawn="1">
          <p15:clr>
            <a:srgbClr val="A4A3A4"/>
          </p15:clr>
        </p15:guide>
        <p15:guide id="29" orient="horz" pos="144" userDrawn="1">
          <p15:clr>
            <a:srgbClr val="A4A3A4"/>
          </p15:clr>
        </p15:guide>
        <p15:guide id="30" pos="7536" userDrawn="1">
          <p15:clr>
            <a:srgbClr val="A4A3A4"/>
          </p15:clr>
        </p15:guide>
        <p15:guide id="31" pos="1584" userDrawn="1">
          <p15:clr>
            <a:srgbClr val="C35EA4"/>
          </p15:clr>
        </p15:guide>
        <p15:guide id="32" pos="1704" userDrawn="1">
          <p15:clr>
            <a:srgbClr val="C35EA4"/>
          </p15:clr>
        </p15:guide>
        <p15:guide id="33" pos="3048" userDrawn="1">
          <p15:clr>
            <a:srgbClr val="C35EA4"/>
          </p15:clr>
        </p15:guide>
        <p15:guide id="34" pos="3168" userDrawn="1">
          <p15:clr>
            <a:srgbClr val="C35EA4"/>
          </p15:clr>
        </p15:guide>
        <p15:guide id="35" pos="4512" userDrawn="1">
          <p15:clr>
            <a:srgbClr val="C35EA4"/>
          </p15:clr>
        </p15:guide>
        <p15:guide id="36" pos="4632" userDrawn="1">
          <p15:clr>
            <a:srgbClr val="C35EA4"/>
          </p15:clr>
        </p15:guide>
        <p15:guide id="37" pos="5976" userDrawn="1">
          <p15:clr>
            <a:srgbClr val="C35EA4"/>
          </p15:clr>
        </p15:guide>
        <p15:guide id="38" pos="6096" userDrawn="1">
          <p15:clr>
            <a:srgbClr val="C35EA4"/>
          </p15:clr>
        </p15:guide>
        <p15:guide id="39" pos="3840" userDrawn="1">
          <p15:clr>
            <a:srgbClr val="5ACBF0"/>
          </p15:clr>
        </p15:guide>
        <p15:guide id="40" pos="5304" userDrawn="1">
          <p15:clr>
            <a:srgbClr val="5ACBF0"/>
          </p15:clr>
        </p15:guide>
        <p15:guide id="41" pos="6768" userDrawn="1">
          <p15:clr>
            <a:srgbClr val="5ACBF0"/>
          </p15:clr>
        </p15:guide>
        <p15:guide id="42" pos="2376" userDrawn="1">
          <p15:clr>
            <a:srgbClr val="5ACBF0"/>
          </p15:clr>
        </p15:guide>
        <p15:guide id="43" pos="912" userDrawn="1">
          <p15:clr>
            <a:srgbClr val="5ACBF0"/>
          </p15:clr>
        </p15:guide>
        <p15:guide id="44" orient="horz" pos="1440" userDrawn="1">
          <p15:clr>
            <a:srgbClr val="5ACBF0"/>
          </p15:clr>
        </p15:guide>
        <p15:guide id="45" orient="horz" pos="720" userDrawn="1">
          <p15:clr>
            <a:srgbClr val="5ACBF0"/>
          </p15:clr>
        </p15:guide>
        <p15:guide id="46" orient="horz" pos="2880" userDrawn="1">
          <p15:clr>
            <a:srgbClr val="5ACBF0"/>
          </p15:clr>
        </p15:guide>
        <p15:guide id="47" orient="horz" pos="3600" userDrawn="1">
          <p15:clr>
            <a:srgbClr val="5ACBF0"/>
          </p15:clr>
        </p15:guide>
        <p15:guide id="48" orient="horz" pos="4176"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zure/enterprise-azure-policy-as-code/issues" TargetMode="External"/><Relationship Id="rId2" Type="http://schemas.openxmlformats.org/officeDocument/2006/relationships/hyperlink" Target="https://aka.ms/epac" TargetMode="External"/><Relationship Id="rId1" Type="http://schemas.openxmlformats.org/officeDocument/2006/relationships/slideLayout" Target="../slideLayouts/slideLayout9.xml"/><Relationship Id="rId6" Type="http://schemas.openxmlformats.org/officeDocument/2006/relationships/hyperlink" Target="https://techcommunity.microsoft.com/t5/core-infrastructure-and-security/azure-policy-recommended-practices/ba-p/3798024" TargetMode="External"/><Relationship Id="rId5" Type="http://schemas.openxmlformats.org/officeDocument/2006/relationships/hyperlink" Target="https://techcommunity.microsoft.com/t5/core-infrastructure-and-security/azure-enterprise-policy-as-code-azure-landing-zones-integration/ba-p/3642784" TargetMode="External"/><Relationship Id="rId4" Type="http://schemas.openxmlformats.org/officeDocument/2006/relationships/hyperlink" Target="https://techcommunity.microsoft.com/t5/core-infrastructure-and-security/azure-enterprise-policy-as-code-a-new-approach/ba-p/3607843"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4D64F2-96B2-9240-AC6F-7593FE570440}"/>
              </a:ext>
            </a:extLst>
          </p:cNvPr>
          <p:cNvSpPr>
            <a:spLocks noGrp="1"/>
          </p:cNvSpPr>
          <p:nvPr>
            <p:ph type="title"/>
          </p:nvPr>
        </p:nvSpPr>
        <p:spPr>
          <a:xfrm>
            <a:off x="6096000" y="3687055"/>
            <a:ext cx="4648200" cy="2027945"/>
          </a:xfrm>
        </p:spPr>
        <p:txBody>
          <a:bodyPr/>
          <a:lstStyle/>
          <a:p>
            <a:r>
              <a:rPr lang="en-US" dirty="0"/>
              <a:t>Enterprise Policy</a:t>
            </a:r>
            <a:br>
              <a:rPr lang="en-US" dirty="0"/>
            </a:br>
            <a:r>
              <a:rPr lang="en-US" dirty="0"/>
              <a:t>as Code (EPAC)</a:t>
            </a:r>
          </a:p>
        </p:txBody>
      </p:sp>
      <p:sp>
        <p:nvSpPr>
          <p:cNvPr id="5" name="Text Placeholder 4">
            <a:extLst>
              <a:ext uri="{FF2B5EF4-FFF2-40B4-BE49-F238E27FC236}">
                <a16:creationId xmlns:a16="http://schemas.microsoft.com/office/drawing/2014/main" id="{AE3DE3A3-6E4D-F342-B878-402D78B7F0CF}"/>
              </a:ext>
            </a:extLst>
          </p:cNvPr>
          <p:cNvSpPr>
            <a:spLocks noGrp="1"/>
          </p:cNvSpPr>
          <p:nvPr>
            <p:ph type="body" sz="quarter" idx="12"/>
          </p:nvPr>
        </p:nvSpPr>
        <p:spPr/>
        <p:txBody>
          <a:bodyPr/>
          <a:lstStyle/>
          <a:p>
            <a:r>
              <a:rPr lang="en-US" dirty="0"/>
              <a:t>Azure Governance</a:t>
            </a:r>
          </a:p>
        </p:txBody>
      </p:sp>
    </p:spTree>
    <p:extLst>
      <p:ext uri="{BB962C8B-B14F-4D97-AF65-F5344CB8AC3E}">
        <p14:creationId xmlns:p14="http://schemas.microsoft.com/office/powerpoint/2010/main" val="229880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BEEFF9-4B84-44CB-80C1-6056A58CAC7D}"/>
              </a:ext>
            </a:extLst>
          </p:cNvPr>
          <p:cNvSpPr>
            <a:spLocks noGrp="1"/>
          </p:cNvSpPr>
          <p:nvPr>
            <p:ph type="title"/>
          </p:nvPr>
        </p:nvSpPr>
        <p:spPr>
          <a:xfrm>
            <a:off x="385064" y="457200"/>
            <a:ext cx="11424918" cy="553998"/>
          </a:xfrm>
        </p:spPr>
        <p:txBody>
          <a:bodyPr/>
          <a:lstStyle/>
          <a:p>
            <a:pPr lvl="0" defTabSz="932742">
              <a:spcBef>
                <a:spcPts val="1200"/>
              </a:spcBef>
              <a:spcAft>
                <a:spcPts val="600"/>
              </a:spcAft>
              <a:buSzPct val="100000"/>
              <a:tabLst>
                <a:tab pos="563563" algn="l"/>
              </a:tabLst>
            </a:pPr>
            <a:r>
              <a:rPr lang="en-US" sz="3600" spc="-5">
                <a:solidFill>
                  <a:srgbClr val="231F20"/>
                </a:solidFill>
                <a:latin typeface="Segoe UI" panose="020B0502040204020203" pitchFamily="34" charset="0"/>
                <a:cs typeface="Segoe UI" panose="020B0502040204020203" pitchFamily="34" charset="0"/>
              </a:rPr>
              <a:t>Enterprise Policy as Code and GitHub flow CI/CD</a:t>
            </a:r>
            <a:endParaRPr lang="en-US" sz="3600" spc="-5" dirty="0">
              <a:solidFill>
                <a:srgbClr val="231F20"/>
              </a:solidFill>
              <a:latin typeface="Segoe UI" panose="020B0502040204020203" pitchFamily="34" charset="0"/>
              <a:cs typeface="Segoe UI" panose="020B0502040204020203" pitchFamily="34" charset="0"/>
            </a:endParaRPr>
          </a:p>
        </p:txBody>
      </p:sp>
      <p:graphicFrame>
        <p:nvGraphicFramePr>
          <p:cNvPr id="2" name="Content Placeholder 1">
            <a:extLst>
              <a:ext uri="{FF2B5EF4-FFF2-40B4-BE49-F238E27FC236}">
                <a16:creationId xmlns:a16="http://schemas.microsoft.com/office/drawing/2014/main" id="{F2C79DF5-48EF-4ED5-48D3-B075B759FD00}"/>
              </a:ext>
            </a:extLst>
          </p:cNvPr>
          <p:cNvGraphicFramePr>
            <a:graphicFrameLocks noGrp="1"/>
          </p:cNvGraphicFramePr>
          <p:nvPr>
            <p:ph sz="quarter" idx="10"/>
            <p:extLst>
              <p:ext uri="{D42A27DB-BD31-4B8C-83A1-F6EECF244321}">
                <p14:modId xmlns:p14="http://schemas.microsoft.com/office/powerpoint/2010/main" val="325580655"/>
              </p:ext>
            </p:extLst>
          </p:nvPr>
        </p:nvGraphicFramePr>
        <p:xfrm>
          <a:off x="383381" y="1241747"/>
          <a:ext cx="11425238" cy="5447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78293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593371-7601-6A94-CA50-2AD438DBDBC2}"/>
              </a:ext>
            </a:extLst>
          </p:cNvPr>
          <p:cNvSpPr>
            <a:spLocks noGrp="1"/>
          </p:cNvSpPr>
          <p:nvPr>
            <p:ph type="title"/>
          </p:nvPr>
        </p:nvSpPr>
        <p:spPr/>
        <p:txBody>
          <a:bodyPr/>
          <a:lstStyle/>
          <a:p>
            <a:r>
              <a:rPr lang="en-US" sz="3600" spc="-5" dirty="0">
                <a:solidFill>
                  <a:srgbClr val="231F20"/>
                </a:solidFill>
                <a:latin typeface="Segoe UI" panose="020B0502040204020203" pitchFamily="34" charset="0"/>
                <a:cs typeface="Segoe UI" panose="020B0502040204020203" pitchFamily="34" charset="0"/>
              </a:rPr>
              <a:t>DevOps – Git and CI/CD</a:t>
            </a:r>
            <a:endParaRPr lang="en-US" spc="-5" dirty="0">
              <a:solidFill>
                <a:srgbClr val="231F20"/>
              </a:solidFill>
              <a:latin typeface="Segoe UI" panose="020B0502040204020203" pitchFamily="34" charset="0"/>
            </a:endParaRPr>
          </a:p>
        </p:txBody>
      </p:sp>
      <p:pic>
        <p:nvPicPr>
          <p:cNvPr id="3" name="Picture 2" descr="Diagram, timeline&#10;&#10;Description automatically generated">
            <a:extLst>
              <a:ext uri="{FF2B5EF4-FFF2-40B4-BE49-F238E27FC236}">
                <a16:creationId xmlns:a16="http://schemas.microsoft.com/office/drawing/2014/main" id="{B6EA93CE-C15C-FD87-C8C6-10BD7F3A602F}"/>
              </a:ext>
            </a:extLst>
          </p:cNvPr>
          <p:cNvPicPr>
            <a:picLocks noChangeAspect="1"/>
          </p:cNvPicPr>
          <p:nvPr/>
        </p:nvPicPr>
        <p:blipFill>
          <a:blip r:embed="rId2"/>
          <a:stretch>
            <a:fillRect/>
          </a:stretch>
        </p:blipFill>
        <p:spPr>
          <a:xfrm>
            <a:off x="381000" y="1244321"/>
            <a:ext cx="7247709" cy="5419071"/>
          </a:xfrm>
          <a:prstGeom prst="rect">
            <a:avLst/>
          </a:prstGeom>
        </p:spPr>
      </p:pic>
    </p:spTree>
    <p:extLst>
      <p:ext uri="{BB962C8B-B14F-4D97-AF65-F5344CB8AC3E}">
        <p14:creationId xmlns:p14="http://schemas.microsoft.com/office/powerpoint/2010/main" val="209638987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A09F9-4955-CDF3-1B08-C693593ADFDA}"/>
              </a:ext>
            </a:extLst>
          </p:cNvPr>
          <p:cNvSpPr>
            <a:spLocks noGrp="1"/>
          </p:cNvSpPr>
          <p:nvPr>
            <p:ph type="title"/>
          </p:nvPr>
        </p:nvSpPr>
        <p:spPr/>
        <p:txBody>
          <a:bodyPr/>
          <a:lstStyle/>
          <a:p>
            <a:r>
              <a:rPr lang="en-US" dirty="0"/>
              <a:t>Deployment scripts</a:t>
            </a:r>
          </a:p>
        </p:txBody>
      </p:sp>
      <p:pic>
        <p:nvPicPr>
          <p:cNvPr id="4" name="Picture 3" descr="Graphical user interface, diagram&#10;&#10;Description automatically generated">
            <a:extLst>
              <a:ext uri="{FF2B5EF4-FFF2-40B4-BE49-F238E27FC236}">
                <a16:creationId xmlns:a16="http://schemas.microsoft.com/office/drawing/2014/main" id="{9784D479-FCCE-1AB7-EBED-47C4976EB59C}"/>
              </a:ext>
            </a:extLst>
          </p:cNvPr>
          <p:cNvPicPr>
            <a:picLocks noChangeAspect="1"/>
          </p:cNvPicPr>
          <p:nvPr/>
        </p:nvPicPr>
        <p:blipFill>
          <a:blip r:embed="rId2"/>
          <a:stretch>
            <a:fillRect/>
          </a:stretch>
        </p:blipFill>
        <p:spPr>
          <a:xfrm>
            <a:off x="4308266" y="897444"/>
            <a:ext cx="6947564" cy="5063111"/>
          </a:xfrm>
          <a:prstGeom prst="rect">
            <a:avLst/>
          </a:prstGeom>
        </p:spPr>
      </p:pic>
    </p:spTree>
    <p:extLst>
      <p:ext uri="{BB962C8B-B14F-4D97-AF65-F5344CB8AC3E}">
        <p14:creationId xmlns:p14="http://schemas.microsoft.com/office/powerpoint/2010/main" val="31103332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DC3CF-BB2C-31DB-6667-E99C1C6F404A}"/>
              </a:ext>
            </a:extLst>
          </p:cNvPr>
          <p:cNvSpPr>
            <a:spLocks noGrp="1"/>
          </p:cNvSpPr>
          <p:nvPr>
            <p:ph type="title"/>
          </p:nvPr>
        </p:nvSpPr>
        <p:spPr/>
        <p:txBody>
          <a:bodyPr/>
          <a:lstStyle/>
          <a:p>
            <a:r>
              <a:rPr lang="en-US" dirty="0"/>
              <a:t>Transition to EPAC and/or multiple teams</a:t>
            </a:r>
          </a:p>
        </p:txBody>
      </p:sp>
      <p:sp>
        <p:nvSpPr>
          <p:cNvPr id="37" name="Text Placeholder 36">
            <a:extLst>
              <a:ext uri="{FF2B5EF4-FFF2-40B4-BE49-F238E27FC236}">
                <a16:creationId xmlns:a16="http://schemas.microsoft.com/office/drawing/2014/main" id="{A3A91FCB-8752-85E1-6456-9507F1F2C2F5}"/>
              </a:ext>
            </a:extLst>
          </p:cNvPr>
          <p:cNvSpPr>
            <a:spLocks noGrp="1"/>
          </p:cNvSpPr>
          <p:nvPr>
            <p:ph type="body" sz="quarter" idx="16"/>
          </p:nvPr>
        </p:nvSpPr>
        <p:spPr>
          <a:xfrm>
            <a:off x="381001" y="1438275"/>
            <a:ext cx="3390900" cy="338554"/>
          </a:xfrm>
        </p:spPr>
        <p:txBody>
          <a:bodyPr/>
          <a:lstStyle/>
          <a:p>
            <a:r>
              <a:rPr lang="en-US" dirty="0"/>
              <a:t>Horizontal</a:t>
            </a:r>
          </a:p>
        </p:txBody>
      </p:sp>
      <p:sp>
        <p:nvSpPr>
          <p:cNvPr id="35" name="Text Placeholder 34">
            <a:extLst>
              <a:ext uri="{FF2B5EF4-FFF2-40B4-BE49-F238E27FC236}">
                <a16:creationId xmlns:a16="http://schemas.microsoft.com/office/drawing/2014/main" id="{2D683A07-5067-7A95-A152-07E3779C28E6}"/>
              </a:ext>
            </a:extLst>
          </p:cNvPr>
          <p:cNvSpPr>
            <a:spLocks noGrp="1"/>
          </p:cNvSpPr>
          <p:nvPr>
            <p:ph type="body" sz="quarter" idx="14"/>
          </p:nvPr>
        </p:nvSpPr>
        <p:spPr>
          <a:xfrm>
            <a:off x="381001" y="2390775"/>
            <a:ext cx="3390900" cy="307777"/>
          </a:xfrm>
        </p:spPr>
        <p:txBody>
          <a:bodyPr/>
          <a:lstStyle/>
          <a:p>
            <a:pPr marL="0" indent="0">
              <a:buNone/>
            </a:pPr>
            <a:endParaRPr lang="en-US" dirty="0"/>
          </a:p>
        </p:txBody>
      </p:sp>
      <p:sp>
        <p:nvSpPr>
          <p:cNvPr id="38" name="Text Placeholder 37">
            <a:extLst>
              <a:ext uri="{FF2B5EF4-FFF2-40B4-BE49-F238E27FC236}">
                <a16:creationId xmlns:a16="http://schemas.microsoft.com/office/drawing/2014/main" id="{DE7950CD-2851-9FE4-194D-D4390D66C1E5}"/>
              </a:ext>
            </a:extLst>
          </p:cNvPr>
          <p:cNvSpPr>
            <a:spLocks noGrp="1"/>
          </p:cNvSpPr>
          <p:nvPr>
            <p:ph type="body" sz="quarter" idx="17"/>
          </p:nvPr>
        </p:nvSpPr>
        <p:spPr>
          <a:xfrm>
            <a:off x="4400551" y="1438275"/>
            <a:ext cx="3390900" cy="338554"/>
          </a:xfrm>
        </p:spPr>
        <p:txBody>
          <a:bodyPr/>
          <a:lstStyle/>
          <a:p>
            <a:r>
              <a:rPr lang="en-US" dirty="0"/>
              <a:t>Hierarchical</a:t>
            </a:r>
          </a:p>
        </p:txBody>
      </p:sp>
      <p:sp>
        <p:nvSpPr>
          <p:cNvPr id="36" name="Text Placeholder 35">
            <a:extLst>
              <a:ext uri="{FF2B5EF4-FFF2-40B4-BE49-F238E27FC236}">
                <a16:creationId xmlns:a16="http://schemas.microsoft.com/office/drawing/2014/main" id="{BE3E1BCB-8F25-1FFF-E207-D6282FA59C67}"/>
              </a:ext>
            </a:extLst>
          </p:cNvPr>
          <p:cNvSpPr>
            <a:spLocks noGrp="1"/>
          </p:cNvSpPr>
          <p:nvPr>
            <p:ph type="body" sz="quarter" idx="15"/>
          </p:nvPr>
        </p:nvSpPr>
        <p:spPr/>
        <p:txBody>
          <a:bodyPr/>
          <a:lstStyle/>
          <a:p>
            <a:endParaRPr lang="en-US"/>
          </a:p>
        </p:txBody>
      </p:sp>
      <p:sp>
        <p:nvSpPr>
          <p:cNvPr id="39" name="Text Placeholder 38">
            <a:extLst>
              <a:ext uri="{FF2B5EF4-FFF2-40B4-BE49-F238E27FC236}">
                <a16:creationId xmlns:a16="http://schemas.microsoft.com/office/drawing/2014/main" id="{094E7DF3-C6DF-9151-5720-CDC776A14C9E}"/>
              </a:ext>
            </a:extLst>
          </p:cNvPr>
          <p:cNvSpPr>
            <a:spLocks noGrp="1"/>
          </p:cNvSpPr>
          <p:nvPr>
            <p:ph type="body" sz="quarter" idx="18"/>
          </p:nvPr>
        </p:nvSpPr>
        <p:spPr>
          <a:xfrm>
            <a:off x="8420101" y="1438275"/>
            <a:ext cx="3390900" cy="338554"/>
          </a:xfrm>
        </p:spPr>
        <p:txBody>
          <a:bodyPr/>
          <a:lstStyle/>
          <a:p>
            <a:r>
              <a:rPr lang="en-US" dirty="0"/>
              <a:t>Excluding non-EPAC</a:t>
            </a:r>
          </a:p>
        </p:txBody>
      </p:sp>
      <p:sp>
        <p:nvSpPr>
          <p:cNvPr id="40" name="Text Placeholder 39">
            <a:extLst>
              <a:ext uri="{FF2B5EF4-FFF2-40B4-BE49-F238E27FC236}">
                <a16:creationId xmlns:a16="http://schemas.microsoft.com/office/drawing/2014/main" id="{2A45C4BA-945E-295B-FE4D-BA665DBF2808}"/>
              </a:ext>
            </a:extLst>
          </p:cNvPr>
          <p:cNvSpPr>
            <a:spLocks noGrp="1"/>
          </p:cNvSpPr>
          <p:nvPr>
            <p:ph type="body" sz="quarter" idx="19"/>
          </p:nvPr>
        </p:nvSpPr>
        <p:spPr/>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605710BB-D18F-A33E-5707-FFE4B0ECE3B7}"/>
              </a:ext>
            </a:extLst>
          </p:cNvPr>
          <p:cNvPicPr>
            <a:picLocks noGrp="1" noChangeAspect="1"/>
          </p:cNvPicPr>
          <p:nvPr>
            <p:ph sz="quarter" idx="4294967295"/>
          </p:nvPr>
        </p:nvPicPr>
        <p:blipFill>
          <a:blip r:embed="rId2"/>
          <a:stretch>
            <a:fillRect/>
          </a:stretch>
        </p:blipFill>
        <p:spPr>
          <a:xfrm>
            <a:off x="380999" y="2345145"/>
            <a:ext cx="3390900" cy="2963657"/>
          </a:xfrm>
        </p:spPr>
      </p:pic>
      <p:pic>
        <p:nvPicPr>
          <p:cNvPr id="7" name="Picture 6" descr="Diagram, schematic&#10;&#10;Description automatically generated">
            <a:extLst>
              <a:ext uri="{FF2B5EF4-FFF2-40B4-BE49-F238E27FC236}">
                <a16:creationId xmlns:a16="http://schemas.microsoft.com/office/drawing/2014/main" id="{F92C11E2-A0DC-1EFC-01FE-5869DE4278E6}"/>
              </a:ext>
            </a:extLst>
          </p:cNvPr>
          <p:cNvPicPr>
            <a:picLocks noChangeAspect="1"/>
          </p:cNvPicPr>
          <p:nvPr/>
        </p:nvPicPr>
        <p:blipFill>
          <a:blip r:embed="rId3"/>
          <a:stretch>
            <a:fillRect/>
          </a:stretch>
        </p:blipFill>
        <p:spPr>
          <a:xfrm>
            <a:off x="4124353" y="2345146"/>
            <a:ext cx="3321473" cy="3364102"/>
          </a:xfrm>
          <a:prstGeom prst="rect">
            <a:avLst/>
          </a:prstGeom>
        </p:spPr>
      </p:pic>
      <p:pic>
        <p:nvPicPr>
          <p:cNvPr id="11" name="Picture 10" descr="Diagram&#10;&#10;Description automatically generated">
            <a:extLst>
              <a:ext uri="{FF2B5EF4-FFF2-40B4-BE49-F238E27FC236}">
                <a16:creationId xmlns:a16="http://schemas.microsoft.com/office/drawing/2014/main" id="{BB554AA7-9F14-F35D-449A-8BCAA2796B61}"/>
              </a:ext>
            </a:extLst>
          </p:cNvPr>
          <p:cNvPicPr>
            <a:picLocks noChangeAspect="1"/>
          </p:cNvPicPr>
          <p:nvPr/>
        </p:nvPicPr>
        <p:blipFill>
          <a:blip r:embed="rId4"/>
          <a:stretch>
            <a:fillRect/>
          </a:stretch>
        </p:blipFill>
        <p:spPr>
          <a:xfrm>
            <a:off x="8419082" y="2390775"/>
            <a:ext cx="3390900" cy="2463988"/>
          </a:xfrm>
          <a:prstGeom prst="rect">
            <a:avLst/>
          </a:prstGeom>
        </p:spPr>
      </p:pic>
    </p:spTree>
    <p:extLst>
      <p:ext uri="{BB962C8B-B14F-4D97-AF65-F5344CB8AC3E}">
        <p14:creationId xmlns:p14="http://schemas.microsoft.com/office/powerpoint/2010/main" val="11345515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7B70-35DF-BDF6-6EAE-93F328CE063B}"/>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8942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BEEFF9-4B84-44CB-80C1-6056A58CAC7D}"/>
              </a:ext>
            </a:extLst>
          </p:cNvPr>
          <p:cNvSpPr>
            <a:spLocks noGrp="1"/>
          </p:cNvSpPr>
          <p:nvPr>
            <p:ph type="title"/>
          </p:nvPr>
        </p:nvSpPr>
        <p:spPr>
          <a:xfrm>
            <a:off x="381000" y="457200"/>
            <a:ext cx="11430000" cy="553998"/>
          </a:xfrm>
        </p:spPr>
        <p:txBody>
          <a:bodyPr wrap="square" anchor="t">
            <a:normAutofit/>
          </a:bodyPr>
          <a:lstStyle/>
          <a:p>
            <a:pPr lvl="0" defTabSz="932742">
              <a:spcBef>
                <a:spcPts val="1200"/>
              </a:spcBef>
              <a:spcAft>
                <a:spcPts val="600"/>
              </a:spcAft>
              <a:buSzPct val="100000"/>
              <a:tabLst>
                <a:tab pos="563563" algn="l"/>
              </a:tabLst>
            </a:pPr>
            <a:r>
              <a:rPr lang="en-US" spc="-5"/>
              <a:t>Operational Scripts </a:t>
            </a:r>
          </a:p>
        </p:txBody>
      </p:sp>
      <p:graphicFrame>
        <p:nvGraphicFramePr>
          <p:cNvPr id="2" name="Content Placeholder 1">
            <a:extLst>
              <a:ext uri="{FF2B5EF4-FFF2-40B4-BE49-F238E27FC236}">
                <a16:creationId xmlns:a16="http://schemas.microsoft.com/office/drawing/2014/main" id="{8A979FEB-A6AA-2646-55FB-5F1AB44D7D4E}"/>
              </a:ext>
            </a:extLst>
          </p:cNvPr>
          <p:cNvGraphicFramePr>
            <a:graphicFrameLocks noGrp="1"/>
          </p:cNvGraphicFramePr>
          <p:nvPr>
            <p:ph sz="quarter" idx="10"/>
            <p:extLst>
              <p:ext uri="{D42A27DB-BD31-4B8C-83A1-F6EECF244321}">
                <p14:modId xmlns:p14="http://schemas.microsoft.com/office/powerpoint/2010/main" val="2423039820"/>
              </p:ext>
            </p:extLst>
          </p:nvPr>
        </p:nvGraphicFramePr>
        <p:xfrm>
          <a:off x="381000" y="1435100"/>
          <a:ext cx="11430000"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47412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7B70-35DF-BDF6-6EAE-93F328CE063B}"/>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1758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6D76-2A3F-86C0-6186-6D1205E986F9}"/>
              </a:ext>
            </a:extLst>
          </p:cNvPr>
          <p:cNvSpPr>
            <a:spLocks noGrp="1"/>
          </p:cNvSpPr>
          <p:nvPr>
            <p:ph type="title"/>
          </p:nvPr>
        </p:nvSpPr>
        <p:spPr/>
        <p:txBody>
          <a:bodyPr/>
          <a:lstStyle/>
          <a:p>
            <a:r>
              <a:rPr lang="en-US" dirty="0"/>
              <a:t>Links</a:t>
            </a:r>
          </a:p>
        </p:txBody>
      </p:sp>
      <p:sp>
        <p:nvSpPr>
          <p:cNvPr id="3" name="Text Placeholder 2">
            <a:extLst>
              <a:ext uri="{FF2B5EF4-FFF2-40B4-BE49-F238E27FC236}">
                <a16:creationId xmlns:a16="http://schemas.microsoft.com/office/drawing/2014/main" id="{84FDCB71-183C-5FCC-1EF7-749D4D11A963}"/>
              </a:ext>
            </a:extLst>
          </p:cNvPr>
          <p:cNvSpPr>
            <a:spLocks noGrp="1"/>
          </p:cNvSpPr>
          <p:nvPr>
            <p:ph sz="quarter" idx="10"/>
          </p:nvPr>
        </p:nvSpPr>
        <p:spPr>
          <a:xfrm>
            <a:off x="381000" y="1435100"/>
            <a:ext cx="11425238" cy="5437386"/>
          </a:xfrm>
        </p:spPr>
        <p:txBody>
          <a:bodyPr/>
          <a:lstStyle/>
          <a:p>
            <a:r>
              <a:rPr lang="en-US" dirty="0"/>
              <a:t>Enterprise Azure Policy as Code (EPAC) – </a:t>
            </a:r>
            <a:r>
              <a:rPr lang="en-US" dirty="0">
                <a:hlinkClick r:id="rId2"/>
              </a:rPr>
              <a:t>https://aka.ms/epac</a:t>
            </a:r>
            <a:endParaRPr lang="en-US" dirty="0"/>
          </a:p>
          <a:p>
            <a:r>
              <a:rPr lang="en-US" dirty="0"/>
              <a:t>EPAC Issues – </a:t>
            </a:r>
            <a:r>
              <a:rPr lang="en-US" dirty="0">
                <a:hlinkClick r:id="rId3"/>
              </a:rPr>
              <a:t>https://github.com/Azure/enterprise-azure-policy-as-code/issues</a:t>
            </a:r>
            <a:endParaRPr lang="en-US" dirty="0"/>
          </a:p>
          <a:p>
            <a:r>
              <a:rPr lang="en-US" dirty="0"/>
              <a:t>Blog posts:</a:t>
            </a:r>
          </a:p>
          <a:p>
            <a:pPr lvl="1"/>
            <a:r>
              <a:rPr lang="en-US" dirty="0">
                <a:hlinkClick r:id="rId4"/>
              </a:rPr>
              <a:t>https://techcommunity.microsoft.com/t5/core-infrastructure-and-security/azure-enterprise-policy-as-code-a-new-approach/ba-p/3607843</a:t>
            </a:r>
            <a:endParaRPr lang="en-US" dirty="0"/>
          </a:p>
          <a:p>
            <a:pPr lvl="1"/>
            <a:r>
              <a:rPr lang="en-US" dirty="0">
                <a:hlinkClick r:id="rId5"/>
              </a:rPr>
              <a:t>https://techcommunity.microsoft.com/t5/core-infrastructure-and-security/azure-enterprise-policy-as-code-azure-landing-zones-integration/ba-p/3642784</a:t>
            </a:r>
            <a:endParaRPr lang="en-US" dirty="0"/>
          </a:p>
          <a:p>
            <a:pPr lvl="1"/>
            <a:r>
              <a:rPr lang="en-US" dirty="0">
                <a:hlinkClick r:id="rId6"/>
              </a:rPr>
              <a:t>https://techcommunity.microsoft.com/t5/core-infrastructure-and-security/azure-policy-recommended-practices/ba-p/3798024</a:t>
            </a:r>
            <a:endParaRPr lang="en-US" dirty="0"/>
          </a:p>
          <a:p>
            <a:endParaRPr lang="en-US" dirty="0"/>
          </a:p>
          <a:p>
            <a:endParaRPr lang="en-US" dirty="0"/>
          </a:p>
        </p:txBody>
      </p:sp>
    </p:spTree>
    <p:extLst>
      <p:ext uri="{BB962C8B-B14F-4D97-AF65-F5344CB8AC3E}">
        <p14:creationId xmlns:p14="http://schemas.microsoft.com/office/powerpoint/2010/main" val="34810978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6AD3B1-3053-BBCF-C093-99C1391B749A}"/>
              </a:ext>
            </a:extLst>
          </p:cNvPr>
          <p:cNvSpPr>
            <a:spLocks noGrp="1"/>
          </p:cNvSpPr>
          <p:nvPr>
            <p:ph type="body" sz="quarter" idx="10"/>
          </p:nvPr>
        </p:nvSpPr>
        <p:spPr/>
        <p:txBody>
          <a:bodyPr/>
          <a:lstStyle/>
          <a:p>
            <a:r>
              <a:rPr lang="en-US"/>
              <a:t>Enterprise Policy as Code</a:t>
            </a:r>
          </a:p>
        </p:txBody>
      </p:sp>
      <p:sp>
        <p:nvSpPr>
          <p:cNvPr id="3" name="Text Placeholder 2">
            <a:extLst>
              <a:ext uri="{FF2B5EF4-FFF2-40B4-BE49-F238E27FC236}">
                <a16:creationId xmlns:a16="http://schemas.microsoft.com/office/drawing/2014/main" id="{268C07CF-BD48-B27A-D2EE-6BC92F6C59AB}"/>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41684773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B66884-82B3-EE4A-99F7-470109FABEAF}"/>
              </a:ext>
            </a:extLst>
          </p:cNvPr>
          <p:cNvSpPr>
            <a:spLocks noGrp="1"/>
          </p:cNvSpPr>
          <p:nvPr>
            <p:ph type="title"/>
          </p:nvPr>
        </p:nvSpPr>
        <p:spPr/>
        <p:txBody>
          <a:bodyPr/>
          <a:lstStyle/>
          <a:p>
            <a:r>
              <a:rPr lang="en-US" dirty="0"/>
              <a:t>Agenda</a:t>
            </a:r>
          </a:p>
        </p:txBody>
      </p:sp>
      <p:sp>
        <p:nvSpPr>
          <p:cNvPr id="5" name="Oval 4">
            <a:extLst>
              <a:ext uri="{FF2B5EF4-FFF2-40B4-BE49-F238E27FC236}">
                <a16:creationId xmlns:a16="http://schemas.microsoft.com/office/drawing/2014/main" id="{391DC8CF-C07F-49BC-873E-781E73DE910F}"/>
              </a:ext>
              <a:ext uri="{C183D7F6-B498-43B3-948B-1728B52AA6E4}">
                <adec:decorative xmlns:adec="http://schemas.microsoft.com/office/drawing/2017/decorative" val="1"/>
              </a:ext>
            </a:extLst>
          </p:cNvPr>
          <p:cNvSpPr/>
          <p:nvPr/>
        </p:nvSpPr>
        <p:spPr bwMode="auto">
          <a:xfrm>
            <a:off x="3508375" y="1835633"/>
            <a:ext cx="527050" cy="527050"/>
          </a:xfrm>
          <a:prstGeom prst="ellipse">
            <a:avLst/>
          </a:prstGeom>
          <a:solidFill>
            <a:schemeClr val="bg1"/>
          </a:solidFill>
          <a:ln w="25400" cap="sq">
            <a:gradFill>
              <a:gsLst>
                <a:gs pos="60000">
                  <a:srgbClr val="61C5BE"/>
                </a:gs>
                <a:gs pos="29000">
                  <a:srgbClr val="FFF200"/>
                </a:gs>
                <a:gs pos="100000">
                  <a:srgbClr val="138DE7"/>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6" name="Book_2" title="Icon of a book and a pencil">
            <a:extLst>
              <a:ext uri="{FF2B5EF4-FFF2-40B4-BE49-F238E27FC236}">
                <a16:creationId xmlns:a16="http://schemas.microsoft.com/office/drawing/2014/main" id="{F6A1045E-910F-4A81-A5D7-74526EC46832}"/>
              </a:ext>
            </a:extLst>
          </p:cNvPr>
          <p:cNvSpPr>
            <a:spLocks noChangeAspect="1" noEditPoints="1"/>
          </p:cNvSpPr>
          <p:nvPr/>
        </p:nvSpPr>
        <p:spPr bwMode="auto">
          <a:xfrm>
            <a:off x="3627783" y="1967606"/>
            <a:ext cx="288234" cy="263104"/>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Shape 15">
            <a:extLst>
              <a:ext uri="{FF2B5EF4-FFF2-40B4-BE49-F238E27FC236}">
                <a16:creationId xmlns:a16="http://schemas.microsoft.com/office/drawing/2014/main" id="{233DA385-ECAD-4340-A8C4-231DCA898171}"/>
              </a:ext>
            </a:extLst>
          </p:cNvPr>
          <p:cNvSpPr/>
          <p:nvPr/>
        </p:nvSpPr>
        <p:spPr>
          <a:xfrm>
            <a:off x="4364610" y="1893238"/>
            <a:ext cx="6947915" cy="411840"/>
          </a:xfrm>
          <a:custGeom>
            <a:avLst/>
            <a:gdLst>
              <a:gd name="connsiteX0" fmla="*/ 0 w 6947915"/>
              <a:gd name="connsiteY0" fmla="*/ 68641 h 411840"/>
              <a:gd name="connsiteX1" fmla="*/ 68641 w 6947915"/>
              <a:gd name="connsiteY1" fmla="*/ 0 h 411840"/>
              <a:gd name="connsiteX2" fmla="*/ 6879274 w 6947915"/>
              <a:gd name="connsiteY2" fmla="*/ 0 h 411840"/>
              <a:gd name="connsiteX3" fmla="*/ 6947915 w 6947915"/>
              <a:gd name="connsiteY3" fmla="*/ 68641 h 411840"/>
              <a:gd name="connsiteX4" fmla="*/ 6947915 w 6947915"/>
              <a:gd name="connsiteY4" fmla="*/ 343199 h 411840"/>
              <a:gd name="connsiteX5" fmla="*/ 6879274 w 6947915"/>
              <a:gd name="connsiteY5" fmla="*/ 411840 h 411840"/>
              <a:gd name="connsiteX6" fmla="*/ 68641 w 6947915"/>
              <a:gd name="connsiteY6" fmla="*/ 411840 h 411840"/>
              <a:gd name="connsiteX7" fmla="*/ 0 w 6947915"/>
              <a:gd name="connsiteY7" fmla="*/ 343199 h 411840"/>
              <a:gd name="connsiteX8" fmla="*/ 0 w 6947915"/>
              <a:gd name="connsiteY8" fmla="*/ 68641 h 41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7915" h="411840">
                <a:moveTo>
                  <a:pt x="0" y="68641"/>
                </a:moveTo>
                <a:cubicBezTo>
                  <a:pt x="0" y="30732"/>
                  <a:pt x="30732" y="0"/>
                  <a:pt x="68641" y="0"/>
                </a:cubicBezTo>
                <a:lnTo>
                  <a:pt x="6879274" y="0"/>
                </a:lnTo>
                <a:cubicBezTo>
                  <a:pt x="6917183" y="0"/>
                  <a:pt x="6947915" y="30732"/>
                  <a:pt x="6947915" y="68641"/>
                </a:cubicBezTo>
                <a:lnTo>
                  <a:pt x="6947915" y="343199"/>
                </a:lnTo>
                <a:cubicBezTo>
                  <a:pt x="6947915" y="381108"/>
                  <a:pt x="6917183" y="411840"/>
                  <a:pt x="6879274" y="411840"/>
                </a:cubicBezTo>
                <a:lnTo>
                  <a:pt x="68641" y="411840"/>
                </a:lnTo>
                <a:cubicBezTo>
                  <a:pt x="30732" y="411840"/>
                  <a:pt x="0" y="381108"/>
                  <a:pt x="0" y="343199"/>
                </a:cubicBezTo>
                <a:lnTo>
                  <a:pt x="0" y="68641"/>
                </a:lnTo>
                <a:close/>
              </a:path>
            </a:pathLst>
          </a:custGeom>
          <a:no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932742">
              <a:spcBef>
                <a:spcPts val="1200"/>
              </a:spcBef>
              <a:spcAft>
                <a:spcPts val="600"/>
              </a:spcAft>
              <a:buSzPct val="100000"/>
              <a:tabLst>
                <a:tab pos="563563" algn="l"/>
              </a:tabLst>
            </a:pPr>
            <a:r>
              <a:rPr lang="en-US" sz="2400" spc="-5" dirty="0">
                <a:solidFill>
                  <a:srgbClr val="231F20"/>
                </a:solidFill>
                <a:latin typeface="Segoe UI" panose="020B0502040204020203" pitchFamily="34" charset="0"/>
                <a:cs typeface="Segoe UI" panose="020B0502040204020203" pitchFamily="34" charset="0"/>
              </a:rPr>
              <a:t>Approving Services and Compliance</a:t>
            </a:r>
          </a:p>
        </p:txBody>
      </p:sp>
      <p:sp>
        <p:nvSpPr>
          <p:cNvPr id="7" name="Oval 6">
            <a:extLst>
              <a:ext uri="{FF2B5EF4-FFF2-40B4-BE49-F238E27FC236}">
                <a16:creationId xmlns:a16="http://schemas.microsoft.com/office/drawing/2014/main" id="{6F596BFB-F121-4511-8F2C-CAB5D7AF9A81}"/>
              </a:ext>
              <a:ext uri="{C183D7F6-B498-43B3-948B-1728B52AA6E4}">
                <adec:decorative xmlns:adec="http://schemas.microsoft.com/office/drawing/2017/decorative" val="1"/>
              </a:ext>
            </a:extLst>
          </p:cNvPr>
          <p:cNvSpPr/>
          <p:nvPr/>
        </p:nvSpPr>
        <p:spPr bwMode="auto">
          <a:xfrm>
            <a:off x="3508375" y="2505505"/>
            <a:ext cx="527050" cy="527050"/>
          </a:xfrm>
          <a:prstGeom prst="ellipse">
            <a:avLst/>
          </a:prstGeom>
          <a:solidFill>
            <a:schemeClr val="bg1"/>
          </a:solidFill>
          <a:ln w="25400" cap="sq">
            <a:gradFill>
              <a:gsLst>
                <a:gs pos="60000">
                  <a:srgbClr val="61C5BE"/>
                </a:gs>
                <a:gs pos="29000">
                  <a:srgbClr val="FFF200"/>
                </a:gs>
                <a:gs pos="100000">
                  <a:srgbClr val="138DE7"/>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11" name="Book_2" title="Icon of a book and a pencil">
            <a:extLst>
              <a:ext uri="{FF2B5EF4-FFF2-40B4-BE49-F238E27FC236}">
                <a16:creationId xmlns:a16="http://schemas.microsoft.com/office/drawing/2014/main" id="{F7FC43F9-86B9-46DA-978C-62847C13FC3E}"/>
              </a:ext>
            </a:extLst>
          </p:cNvPr>
          <p:cNvSpPr>
            <a:spLocks noChangeAspect="1" noEditPoints="1"/>
          </p:cNvSpPr>
          <p:nvPr/>
        </p:nvSpPr>
        <p:spPr bwMode="auto">
          <a:xfrm>
            <a:off x="3627783" y="2637478"/>
            <a:ext cx="288234" cy="263104"/>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Shape 16">
            <a:extLst>
              <a:ext uri="{FF2B5EF4-FFF2-40B4-BE49-F238E27FC236}">
                <a16:creationId xmlns:a16="http://schemas.microsoft.com/office/drawing/2014/main" id="{3DFD7E46-2390-4B54-8DDC-4C3E2C89357F}"/>
              </a:ext>
            </a:extLst>
          </p:cNvPr>
          <p:cNvSpPr/>
          <p:nvPr/>
        </p:nvSpPr>
        <p:spPr>
          <a:xfrm>
            <a:off x="4364610" y="2563110"/>
            <a:ext cx="6947915" cy="411840"/>
          </a:xfrm>
          <a:custGeom>
            <a:avLst/>
            <a:gdLst>
              <a:gd name="connsiteX0" fmla="*/ 0 w 6947915"/>
              <a:gd name="connsiteY0" fmla="*/ 68641 h 411840"/>
              <a:gd name="connsiteX1" fmla="*/ 68641 w 6947915"/>
              <a:gd name="connsiteY1" fmla="*/ 0 h 411840"/>
              <a:gd name="connsiteX2" fmla="*/ 6879274 w 6947915"/>
              <a:gd name="connsiteY2" fmla="*/ 0 h 411840"/>
              <a:gd name="connsiteX3" fmla="*/ 6947915 w 6947915"/>
              <a:gd name="connsiteY3" fmla="*/ 68641 h 411840"/>
              <a:gd name="connsiteX4" fmla="*/ 6947915 w 6947915"/>
              <a:gd name="connsiteY4" fmla="*/ 343199 h 411840"/>
              <a:gd name="connsiteX5" fmla="*/ 6879274 w 6947915"/>
              <a:gd name="connsiteY5" fmla="*/ 411840 h 411840"/>
              <a:gd name="connsiteX6" fmla="*/ 68641 w 6947915"/>
              <a:gd name="connsiteY6" fmla="*/ 411840 h 411840"/>
              <a:gd name="connsiteX7" fmla="*/ 0 w 6947915"/>
              <a:gd name="connsiteY7" fmla="*/ 343199 h 411840"/>
              <a:gd name="connsiteX8" fmla="*/ 0 w 6947915"/>
              <a:gd name="connsiteY8" fmla="*/ 68641 h 41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7915" h="411840">
                <a:moveTo>
                  <a:pt x="0" y="68641"/>
                </a:moveTo>
                <a:cubicBezTo>
                  <a:pt x="0" y="30732"/>
                  <a:pt x="30732" y="0"/>
                  <a:pt x="68641" y="0"/>
                </a:cubicBezTo>
                <a:lnTo>
                  <a:pt x="6879274" y="0"/>
                </a:lnTo>
                <a:cubicBezTo>
                  <a:pt x="6917183" y="0"/>
                  <a:pt x="6947915" y="30732"/>
                  <a:pt x="6947915" y="68641"/>
                </a:cubicBezTo>
                <a:lnTo>
                  <a:pt x="6947915" y="343199"/>
                </a:lnTo>
                <a:cubicBezTo>
                  <a:pt x="6947915" y="381108"/>
                  <a:pt x="6917183" y="411840"/>
                  <a:pt x="6879274" y="411840"/>
                </a:cubicBezTo>
                <a:lnTo>
                  <a:pt x="68641" y="411840"/>
                </a:lnTo>
                <a:cubicBezTo>
                  <a:pt x="30732" y="411840"/>
                  <a:pt x="0" y="381108"/>
                  <a:pt x="0" y="343199"/>
                </a:cubicBezTo>
                <a:lnTo>
                  <a:pt x="0" y="68641"/>
                </a:lnTo>
                <a:close/>
              </a:path>
            </a:pathLst>
          </a:custGeom>
          <a:no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932742">
              <a:spcBef>
                <a:spcPts val="1200"/>
              </a:spcBef>
              <a:spcAft>
                <a:spcPts val="600"/>
              </a:spcAft>
              <a:buSzPct val="100000"/>
              <a:tabLst>
                <a:tab pos="563563" algn="l"/>
              </a:tabLst>
            </a:pPr>
            <a:r>
              <a:rPr lang="en-US" sz="2400" spc="-5" dirty="0">
                <a:solidFill>
                  <a:srgbClr val="231F20"/>
                </a:solidFill>
                <a:latin typeface="Segoe UI" panose="020B0502040204020203" pitchFamily="34" charset="0"/>
                <a:cs typeface="Segoe UI" panose="020B0502040204020203" pitchFamily="34" charset="0"/>
              </a:rPr>
              <a:t>Policy as Code deployments</a:t>
            </a:r>
          </a:p>
        </p:txBody>
      </p:sp>
      <p:sp>
        <p:nvSpPr>
          <p:cNvPr id="8" name="Oval 7">
            <a:extLst>
              <a:ext uri="{FF2B5EF4-FFF2-40B4-BE49-F238E27FC236}">
                <a16:creationId xmlns:a16="http://schemas.microsoft.com/office/drawing/2014/main" id="{A9445A50-312B-4963-8164-1A1D19372559}"/>
              </a:ext>
              <a:ext uri="{C183D7F6-B498-43B3-948B-1728B52AA6E4}">
                <adec:decorative xmlns:adec="http://schemas.microsoft.com/office/drawing/2017/decorative" val="1"/>
              </a:ext>
            </a:extLst>
          </p:cNvPr>
          <p:cNvSpPr/>
          <p:nvPr/>
        </p:nvSpPr>
        <p:spPr bwMode="auto">
          <a:xfrm>
            <a:off x="3508375" y="3175377"/>
            <a:ext cx="527050" cy="527050"/>
          </a:xfrm>
          <a:prstGeom prst="ellipse">
            <a:avLst/>
          </a:prstGeom>
          <a:solidFill>
            <a:schemeClr val="bg1"/>
          </a:solidFill>
          <a:ln w="25400" cap="sq">
            <a:gradFill>
              <a:gsLst>
                <a:gs pos="60000">
                  <a:srgbClr val="61C5BE"/>
                </a:gs>
                <a:gs pos="29000">
                  <a:srgbClr val="FFF200"/>
                </a:gs>
                <a:gs pos="100000">
                  <a:srgbClr val="138DE7"/>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12" name="Book_2" title="Icon of a book and a pencil">
            <a:extLst>
              <a:ext uri="{FF2B5EF4-FFF2-40B4-BE49-F238E27FC236}">
                <a16:creationId xmlns:a16="http://schemas.microsoft.com/office/drawing/2014/main" id="{77FC1335-68F2-4D04-805E-6D61C531AF23}"/>
              </a:ext>
            </a:extLst>
          </p:cNvPr>
          <p:cNvSpPr>
            <a:spLocks noChangeAspect="1" noEditPoints="1"/>
          </p:cNvSpPr>
          <p:nvPr/>
        </p:nvSpPr>
        <p:spPr bwMode="auto">
          <a:xfrm>
            <a:off x="3627783" y="3307350"/>
            <a:ext cx="288234" cy="263104"/>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Shape 17">
            <a:extLst>
              <a:ext uri="{FF2B5EF4-FFF2-40B4-BE49-F238E27FC236}">
                <a16:creationId xmlns:a16="http://schemas.microsoft.com/office/drawing/2014/main" id="{D6C37338-2D25-489A-A72B-7FE7FFC87530}"/>
              </a:ext>
            </a:extLst>
          </p:cNvPr>
          <p:cNvSpPr/>
          <p:nvPr/>
        </p:nvSpPr>
        <p:spPr>
          <a:xfrm>
            <a:off x="4364610" y="3232982"/>
            <a:ext cx="6947915" cy="411840"/>
          </a:xfrm>
          <a:custGeom>
            <a:avLst/>
            <a:gdLst>
              <a:gd name="connsiteX0" fmla="*/ 0 w 6947915"/>
              <a:gd name="connsiteY0" fmla="*/ 68641 h 411840"/>
              <a:gd name="connsiteX1" fmla="*/ 68641 w 6947915"/>
              <a:gd name="connsiteY1" fmla="*/ 0 h 411840"/>
              <a:gd name="connsiteX2" fmla="*/ 6879274 w 6947915"/>
              <a:gd name="connsiteY2" fmla="*/ 0 h 411840"/>
              <a:gd name="connsiteX3" fmla="*/ 6947915 w 6947915"/>
              <a:gd name="connsiteY3" fmla="*/ 68641 h 411840"/>
              <a:gd name="connsiteX4" fmla="*/ 6947915 w 6947915"/>
              <a:gd name="connsiteY4" fmla="*/ 343199 h 411840"/>
              <a:gd name="connsiteX5" fmla="*/ 6879274 w 6947915"/>
              <a:gd name="connsiteY5" fmla="*/ 411840 h 411840"/>
              <a:gd name="connsiteX6" fmla="*/ 68641 w 6947915"/>
              <a:gd name="connsiteY6" fmla="*/ 411840 h 411840"/>
              <a:gd name="connsiteX7" fmla="*/ 0 w 6947915"/>
              <a:gd name="connsiteY7" fmla="*/ 343199 h 411840"/>
              <a:gd name="connsiteX8" fmla="*/ 0 w 6947915"/>
              <a:gd name="connsiteY8" fmla="*/ 68641 h 41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7915" h="411840">
                <a:moveTo>
                  <a:pt x="0" y="68641"/>
                </a:moveTo>
                <a:cubicBezTo>
                  <a:pt x="0" y="30732"/>
                  <a:pt x="30732" y="0"/>
                  <a:pt x="68641" y="0"/>
                </a:cubicBezTo>
                <a:lnTo>
                  <a:pt x="6879274" y="0"/>
                </a:lnTo>
                <a:cubicBezTo>
                  <a:pt x="6917183" y="0"/>
                  <a:pt x="6947915" y="30732"/>
                  <a:pt x="6947915" y="68641"/>
                </a:cubicBezTo>
                <a:lnTo>
                  <a:pt x="6947915" y="343199"/>
                </a:lnTo>
                <a:cubicBezTo>
                  <a:pt x="6947915" y="381108"/>
                  <a:pt x="6917183" y="411840"/>
                  <a:pt x="6879274" y="411840"/>
                </a:cubicBezTo>
                <a:lnTo>
                  <a:pt x="68641" y="411840"/>
                </a:lnTo>
                <a:cubicBezTo>
                  <a:pt x="30732" y="411840"/>
                  <a:pt x="0" y="381108"/>
                  <a:pt x="0" y="343199"/>
                </a:cubicBezTo>
                <a:lnTo>
                  <a:pt x="0" y="68641"/>
                </a:lnTo>
                <a:close/>
              </a:path>
            </a:pathLst>
          </a:custGeom>
          <a:no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932742">
              <a:spcBef>
                <a:spcPts val="1200"/>
              </a:spcBef>
              <a:spcAft>
                <a:spcPts val="600"/>
              </a:spcAft>
              <a:buSzPct val="100000"/>
              <a:tabLst>
                <a:tab pos="563563" algn="l"/>
              </a:tabLst>
            </a:pPr>
            <a:r>
              <a:rPr lang="en-US" sz="2400" spc="-5">
                <a:solidFill>
                  <a:srgbClr val="231F20"/>
                </a:solidFill>
                <a:latin typeface="Segoe UI" panose="020B0502040204020203" pitchFamily="34" charset="0"/>
                <a:cs typeface="Segoe UI" panose="020B0502040204020203" pitchFamily="34" charset="0"/>
              </a:rPr>
              <a:t>Operational scripts</a:t>
            </a:r>
            <a:endParaRPr lang="en-US" sz="2400" spc="-5" dirty="0">
              <a:solidFill>
                <a:srgbClr val="231F20"/>
              </a:solidFill>
              <a:latin typeface="Segoe UI" panose="020B0502040204020203" pitchFamily="34" charset="0"/>
              <a:cs typeface="Segoe UI" panose="020B0502040204020203" pitchFamily="34" charset="0"/>
            </a:endParaRPr>
          </a:p>
        </p:txBody>
      </p:sp>
      <p:sp>
        <p:nvSpPr>
          <p:cNvPr id="9" name="Oval 8">
            <a:extLst>
              <a:ext uri="{FF2B5EF4-FFF2-40B4-BE49-F238E27FC236}">
                <a16:creationId xmlns:a16="http://schemas.microsoft.com/office/drawing/2014/main" id="{99946517-A3AA-4D3C-B597-B02FB56A20FA}"/>
              </a:ext>
              <a:ext uri="{C183D7F6-B498-43B3-948B-1728B52AA6E4}">
                <adec:decorative xmlns:adec="http://schemas.microsoft.com/office/drawing/2017/decorative" val="1"/>
              </a:ext>
            </a:extLst>
          </p:cNvPr>
          <p:cNvSpPr/>
          <p:nvPr/>
        </p:nvSpPr>
        <p:spPr bwMode="auto">
          <a:xfrm>
            <a:off x="3508375" y="3845249"/>
            <a:ext cx="527050" cy="527050"/>
          </a:xfrm>
          <a:prstGeom prst="ellipse">
            <a:avLst/>
          </a:prstGeom>
          <a:solidFill>
            <a:schemeClr val="bg1"/>
          </a:solidFill>
          <a:ln w="25400" cap="sq">
            <a:gradFill>
              <a:gsLst>
                <a:gs pos="60000">
                  <a:srgbClr val="61C5BE"/>
                </a:gs>
                <a:gs pos="29000">
                  <a:srgbClr val="FFF200"/>
                </a:gs>
                <a:gs pos="100000">
                  <a:srgbClr val="138DE7"/>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13" name="Book_2" title="Icon of a book and a pencil">
            <a:extLst>
              <a:ext uri="{FF2B5EF4-FFF2-40B4-BE49-F238E27FC236}">
                <a16:creationId xmlns:a16="http://schemas.microsoft.com/office/drawing/2014/main" id="{D864BA08-8C7D-45CD-8B44-D598257C862D}"/>
              </a:ext>
            </a:extLst>
          </p:cNvPr>
          <p:cNvSpPr>
            <a:spLocks noChangeAspect="1" noEditPoints="1"/>
          </p:cNvSpPr>
          <p:nvPr/>
        </p:nvSpPr>
        <p:spPr bwMode="auto">
          <a:xfrm>
            <a:off x="3627783" y="3977222"/>
            <a:ext cx="288234" cy="263104"/>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Shape 18">
            <a:extLst>
              <a:ext uri="{FF2B5EF4-FFF2-40B4-BE49-F238E27FC236}">
                <a16:creationId xmlns:a16="http://schemas.microsoft.com/office/drawing/2014/main" id="{AB45AE6A-DB0A-498A-B6A4-79CEBCF6BAFF}"/>
              </a:ext>
            </a:extLst>
          </p:cNvPr>
          <p:cNvSpPr/>
          <p:nvPr/>
        </p:nvSpPr>
        <p:spPr>
          <a:xfrm>
            <a:off x="4364610" y="3902854"/>
            <a:ext cx="6947915" cy="411840"/>
          </a:xfrm>
          <a:custGeom>
            <a:avLst/>
            <a:gdLst>
              <a:gd name="connsiteX0" fmla="*/ 0 w 6947915"/>
              <a:gd name="connsiteY0" fmla="*/ 68641 h 411840"/>
              <a:gd name="connsiteX1" fmla="*/ 68641 w 6947915"/>
              <a:gd name="connsiteY1" fmla="*/ 0 h 411840"/>
              <a:gd name="connsiteX2" fmla="*/ 6879274 w 6947915"/>
              <a:gd name="connsiteY2" fmla="*/ 0 h 411840"/>
              <a:gd name="connsiteX3" fmla="*/ 6947915 w 6947915"/>
              <a:gd name="connsiteY3" fmla="*/ 68641 h 411840"/>
              <a:gd name="connsiteX4" fmla="*/ 6947915 w 6947915"/>
              <a:gd name="connsiteY4" fmla="*/ 343199 h 411840"/>
              <a:gd name="connsiteX5" fmla="*/ 6879274 w 6947915"/>
              <a:gd name="connsiteY5" fmla="*/ 411840 h 411840"/>
              <a:gd name="connsiteX6" fmla="*/ 68641 w 6947915"/>
              <a:gd name="connsiteY6" fmla="*/ 411840 h 411840"/>
              <a:gd name="connsiteX7" fmla="*/ 0 w 6947915"/>
              <a:gd name="connsiteY7" fmla="*/ 343199 h 411840"/>
              <a:gd name="connsiteX8" fmla="*/ 0 w 6947915"/>
              <a:gd name="connsiteY8" fmla="*/ 68641 h 41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7915" h="411840">
                <a:moveTo>
                  <a:pt x="0" y="68641"/>
                </a:moveTo>
                <a:cubicBezTo>
                  <a:pt x="0" y="30732"/>
                  <a:pt x="30732" y="0"/>
                  <a:pt x="68641" y="0"/>
                </a:cubicBezTo>
                <a:lnTo>
                  <a:pt x="6879274" y="0"/>
                </a:lnTo>
                <a:cubicBezTo>
                  <a:pt x="6917183" y="0"/>
                  <a:pt x="6947915" y="30732"/>
                  <a:pt x="6947915" y="68641"/>
                </a:cubicBezTo>
                <a:lnTo>
                  <a:pt x="6947915" y="343199"/>
                </a:lnTo>
                <a:cubicBezTo>
                  <a:pt x="6947915" y="381108"/>
                  <a:pt x="6917183" y="411840"/>
                  <a:pt x="6879274" y="411840"/>
                </a:cubicBezTo>
                <a:lnTo>
                  <a:pt x="68641" y="411840"/>
                </a:lnTo>
                <a:cubicBezTo>
                  <a:pt x="30732" y="411840"/>
                  <a:pt x="0" y="381108"/>
                  <a:pt x="0" y="343199"/>
                </a:cubicBezTo>
                <a:lnTo>
                  <a:pt x="0" y="68641"/>
                </a:lnTo>
                <a:close/>
              </a:path>
            </a:pathLst>
          </a:custGeom>
          <a:no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932742">
              <a:spcBef>
                <a:spcPts val="1200"/>
              </a:spcBef>
              <a:spcAft>
                <a:spcPts val="600"/>
              </a:spcAft>
              <a:buSzPct val="100000"/>
              <a:tabLst>
                <a:tab pos="563563" algn="l"/>
              </a:tabLst>
            </a:pPr>
            <a:r>
              <a:rPr lang="en-US" sz="2400" spc="-5" dirty="0">
                <a:solidFill>
                  <a:srgbClr val="231F20"/>
                </a:solidFill>
                <a:latin typeface="Segoe UI" panose="020B0502040204020203" pitchFamily="34" charset="0"/>
                <a:cs typeface="Segoe UI" panose="020B0502040204020203" pitchFamily="34" charset="0"/>
              </a:rPr>
              <a:t>Demo</a:t>
            </a:r>
          </a:p>
        </p:txBody>
      </p:sp>
      <p:sp>
        <p:nvSpPr>
          <p:cNvPr id="20" name="Freeform: Shape 19">
            <a:extLst>
              <a:ext uri="{FF2B5EF4-FFF2-40B4-BE49-F238E27FC236}">
                <a16:creationId xmlns:a16="http://schemas.microsoft.com/office/drawing/2014/main" id="{F8680190-0AC0-4F36-8A90-E0691F71BDA4}"/>
              </a:ext>
            </a:extLst>
          </p:cNvPr>
          <p:cNvSpPr/>
          <p:nvPr/>
        </p:nvSpPr>
        <p:spPr>
          <a:xfrm>
            <a:off x="4364610" y="4572727"/>
            <a:ext cx="6947915" cy="411840"/>
          </a:xfrm>
          <a:custGeom>
            <a:avLst/>
            <a:gdLst>
              <a:gd name="connsiteX0" fmla="*/ 0 w 6947915"/>
              <a:gd name="connsiteY0" fmla="*/ 68641 h 411840"/>
              <a:gd name="connsiteX1" fmla="*/ 68641 w 6947915"/>
              <a:gd name="connsiteY1" fmla="*/ 0 h 411840"/>
              <a:gd name="connsiteX2" fmla="*/ 6879274 w 6947915"/>
              <a:gd name="connsiteY2" fmla="*/ 0 h 411840"/>
              <a:gd name="connsiteX3" fmla="*/ 6947915 w 6947915"/>
              <a:gd name="connsiteY3" fmla="*/ 68641 h 411840"/>
              <a:gd name="connsiteX4" fmla="*/ 6947915 w 6947915"/>
              <a:gd name="connsiteY4" fmla="*/ 343199 h 411840"/>
              <a:gd name="connsiteX5" fmla="*/ 6879274 w 6947915"/>
              <a:gd name="connsiteY5" fmla="*/ 411840 h 411840"/>
              <a:gd name="connsiteX6" fmla="*/ 68641 w 6947915"/>
              <a:gd name="connsiteY6" fmla="*/ 411840 h 411840"/>
              <a:gd name="connsiteX7" fmla="*/ 0 w 6947915"/>
              <a:gd name="connsiteY7" fmla="*/ 343199 h 411840"/>
              <a:gd name="connsiteX8" fmla="*/ 0 w 6947915"/>
              <a:gd name="connsiteY8" fmla="*/ 68641 h 41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7915" h="411840">
                <a:moveTo>
                  <a:pt x="0" y="68641"/>
                </a:moveTo>
                <a:cubicBezTo>
                  <a:pt x="0" y="30732"/>
                  <a:pt x="30732" y="0"/>
                  <a:pt x="68641" y="0"/>
                </a:cubicBezTo>
                <a:lnTo>
                  <a:pt x="6879274" y="0"/>
                </a:lnTo>
                <a:cubicBezTo>
                  <a:pt x="6917183" y="0"/>
                  <a:pt x="6947915" y="30732"/>
                  <a:pt x="6947915" y="68641"/>
                </a:cubicBezTo>
                <a:lnTo>
                  <a:pt x="6947915" y="343199"/>
                </a:lnTo>
                <a:cubicBezTo>
                  <a:pt x="6947915" y="381108"/>
                  <a:pt x="6917183" y="411840"/>
                  <a:pt x="6879274" y="411840"/>
                </a:cubicBezTo>
                <a:lnTo>
                  <a:pt x="68641" y="411840"/>
                </a:lnTo>
                <a:cubicBezTo>
                  <a:pt x="30732" y="411840"/>
                  <a:pt x="0" y="381108"/>
                  <a:pt x="0" y="343199"/>
                </a:cubicBezTo>
                <a:lnTo>
                  <a:pt x="0" y="68641"/>
                </a:lnTo>
                <a:close/>
              </a:path>
            </a:pathLst>
          </a:custGeom>
          <a:no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932742">
              <a:spcBef>
                <a:spcPts val="1200"/>
              </a:spcBef>
              <a:spcAft>
                <a:spcPts val="600"/>
              </a:spcAft>
              <a:buSzPct val="100000"/>
              <a:tabLst>
                <a:tab pos="563563" algn="l"/>
              </a:tabLst>
            </a:pPr>
            <a:endParaRPr lang="en-US" sz="2400" spc="-5" dirty="0">
              <a:solidFill>
                <a:srgbClr val="231F2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60444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CCCF60-9A86-664E-9AA1-8BE58822E0BC}"/>
              </a:ext>
            </a:extLst>
          </p:cNvPr>
          <p:cNvSpPr>
            <a:spLocks noGrp="1"/>
          </p:cNvSpPr>
          <p:nvPr>
            <p:ph type="title"/>
          </p:nvPr>
        </p:nvSpPr>
        <p:spPr/>
        <p:txBody>
          <a:bodyPr/>
          <a:lstStyle/>
          <a:p>
            <a:r>
              <a:rPr lang="en-US" dirty="0"/>
              <a:t>Approving Services and Compliance</a:t>
            </a:r>
          </a:p>
        </p:txBody>
      </p:sp>
    </p:spTree>
    <p:extLst>
      <p:ext uri="{BB962C8B-B14F-4D97-AF65-F5344CB8AC3E}">
        <p14:creationId xmlns:p14="http://schemas.microsoft.com/office/powerpoint/2010/main" val="25982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ping between ASB and CIS Benchmark">
            <a:extLst>
              <a:ext uri="{FF2B5EF4-FFF2-40B4-BE49-F238E27FC236}">
                <a16:creationId xmlns:a16="http://schemas.microsoft.com/office/drawing/2014/main" id="{79853399-01E2-2A96-3D35-ACA92D8C5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331" y="2050533"/>
            <a:ext cx="6535169" cy="33018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B68517-472F-2B3C-5E9A-C1E501493AB9}"/>
              </a:ext>
            </a:extLst>
          </p:cNvPr>
          <p:cNvSpPr>
            <a:spLocks noGrp="1"/>
          </p:cNvSpPr>
          <p:nvPr>
            <p:ph type="title"/>
          </p:nvPr>
        </p:nvSpPr>
        <p:spPr/>
        <p:txBody>
          <a:bodyPr/>
          <a:lstStyle/>
          <a:p>
            <a:r>
              <a:rPr lang="en-US" dirty="0"/>
              <a:t>Compliance Policy Sets (Initiatives)</a:t>
            </a:r>
          </a:p>
        </p:txBody>
      </p:sp>
      <p:sp>
        <p:nvSpPr>
          <p:cNvPr id="5" name="Content Placeholder 4">
            <a:extLst>
              <a:ext uri="{FF2B5EF4-FFF2-40B4-BE49-F238E27FC236}">
                <a16:creationId xmlns:a16="http://schemas.microsoft.com/office/drawing/2014/main" id="{9E52634D-4823-9EC9-0DB8-84D17C40D1FA}"/>
              </a:ext>
            </a:extLst>
          </p:cNvPr>
          <p:cNvSpPr>
            <a:spLocks noGrp="1"/>
          </p:cNvSpPr>
          <p:nvPr>
            <p:ph sz="quarter" idx="10"/>
          </p:nvPr>
        </p:nvSpPr>
        <p:spPr>
          <a:xfrm>
            <a:off x="584200" y="1435100"/>
            <a:ext cx="11018838" cy="2856167"/>
          </a:xfrm>
        </p:spPr>
        <p:txBody>
          <a:bodyPr/>
          <a:lstStyle/>
          <a:p>
            <a:r>
              <a:rPr lang="en-US" dirty="0"/>
              <a:t>Azure Security Benchmark v57.2.0 based on Microsoft cloud security benchmark (v1)</a:t>
            </a:r>
          </a:p>
          <a:p>
            <a:pPr lvl="1"/>
            <a:r>
              <a:rPr lang="en-US" dirty="0"/>
              <a:t>This is the main compliance initiative MCSB v1</a:t>
            </a:r>
          </a:p>
          <a:p>
            <a:pPr lvl="1"/>
            <a:r>
              <a:rPr lang="en-US" dirty="0"/>
              <a:t>Mapped to:</a:t>
            </a:r>
          </a:p>
          <a:p>
            <a:pPr lvl="2"/>
            <a:r>
              <a:rPr lang="en-US" dirty="0"/>
              <a:t>CIS Controls v8 and v7.1</a:t>
            </a:r>
          </a:p>
          <a:p>
            <a:pPr lvl="2"/>
            <a:r>
              <a:rPr lang="en-US" dirty="0"/>
              <a:t>PCI-DSS v3.2.1</a:t>
            </a:r>
          </a:p>
          <a:p>
            <a:pPr lvl="2"/>
            <a:r>
              <a:rPr lang="en-US" dirty="0"/>
              <a:t>NIST SP 800-53 r4 (latest from NIST is r5)</a:t>
            </a:r>
          </a:p>
          <a:p>
            <a:pPr lvl="1"/>
            <a:r>
              <a:rPr lang="en-US" dirty="0"/>
              <a:t>Multi-Cloud</a:t>
            </a:r>
          </a:p>
        </p:txBody>
      </p:sp>
    </p:spTree>
    <p:extLst>
      <p:ext uri="{BB962C8B-B14F-4D97-AF65-F5344CB8AC3E}">
        <p14:creationId xmlns:p14="http://schemas.microsoft.com/office/powerpoint/2010/main" val="35859292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68517-472F-2B3C-5E9A-C1E501493AB9}"/>
              </a:ext>
            </a:extLst>
          </p:cNvPr>
          <p:cNvSpPr>
            <a:spLocks noGrp="1"/>
          </p:cNvSpPr>
          <p:nvPr>
            <p:ph type="title"/>
          </p:nvPr>
        </p:nvSpPr>
        <p:spPr>
          <a:xfrm>
            <a:off x="588263" y="457200"/>
            <a:ext cx="11018520" cy="553998"/>
          </a:xfrm>
        </p:spPr>
        <p:txBody>
          <a:bodyPr/>
          <a:lstStyle/>
          <a:p>
            <a:r>
              <a:rPr lang="en-US" dirty="0"/>
              <a:t>Recommendations for Compliance Policy Sets</a:t>
            </a:r>
          </a:p>
        </p:txBody>
      </p:sp>
      <p:sp>
        <p:nvSpPr>
          <p:cNvPr id="5" name="Content Placeholder 4">
            <a:extLst>
              <a:ext uri="{FF2B5EF4-FFF2-40B4-BE49-F238E27FC236}">
                <a16:creationId xmlns:a16="http://schemas.microsoft.com/office/drawing/2014/main" id="{9E52634D-4823-9EC9-0DB8-84D17C40D1FA}"/>
              </a:ext>
            </a:extLst>
          </p:cNvPr>
          <p:cNvSpPr>
            <a:spLocks noGrp="1"/>
          </p:cNvSpPr>
          <p:nvPr>
            <p:ph sz="quarter" idx="10"/>
          </p:nvPr>
        </p:nvSpPr>
        <p:spPr>
          <a:xfrm>
            <a:off x="584200" y="1435100"/>
            <a:ext cx="11018838" cy="5010602"/>
          </a:xfrm>
        </p:spPr>
        <p:txBody>
          <a:bodyPr/>
          <a:lstStyle/>
          <a:p>
            <a:r>
              <a:rPr lang="en-US" dirty="0"/>
              <a:t>Azure Security Benchmark</a:t>
            </a:r>
          </a:p>
          <a:p>
            <a:r>
              <a:rPr lang="en-US" dirty="0"/>
              <a:t>NIST 800-171 or 800-53 (adds important Policies)</a:t>
            </a:r>
          </a:p>
          <a:p>
            <a:r>
              <a:rPr lang="en-US" dirty="0"/>
              <a:t>Custom Policy set for gaps in built-in Policies</a:t>
            </a:r>
          </a:p>
          <a:p>
            <a:pPr lvl="1"/>
            <a:r>
              <a:rPr lang="en-US" dirty="0"/>
              <a:t>Should few Policies (&lt; 30)</a:t>
            </a:r>
          </a:p>
          <a:p>
            <a:endParaRPr lang="en-US" dirty="0"/>
          </a:p>
          <a:p>
            <a:r>
              <a:rPr lang="en-US" dirty="0"/>
              <a:t>Do not use additional Initiatives</a:t>
            </a:r>
          </a:p>
          <a:p>
            <a:pPr lvl="1"/>
            <a:r>
              <a:rPr lang="en-US" dirty="0"/>
              <a:t>Instead use external mappings through tables</a:t>
            </a:r>
          </a:p>
          <a:p>
            <a:pPr lvl="1"/>
            <a:r>
              <a:rPr lang="en-US" dirty="0"/>
              <a:t>Assigning large number of additional compliance Initiatives</a:t>
            </a:r>
          </a:p>
          <a:p>
            <a:pPr lvl="2"/>
            <a:r>
              <a:rPr lang="en-US" dirty="0"/>
              <a:t>Complex deployments</a:t>
            </a:r>
          </a:p>
          <a:p>
            <a:pPr lvl="2"/>
            <a:r>
              <a:rPr lang="en-US" dirty="0"/>
              <a:t>Granting Exemptions can be excruciatingly painful</a:t>
            </a:r>
          </a:p>
          <a:p>
            <a:pPr lvl="1"/>
            <a:endParaRPr lang="en-US" dirty="0"/>
          </a:p>
          <a:p>
            <a:pPr lvl="1"/>
            <a:endParaRPr lang="en-US" dirty="0"/>
          </a:p>
        </p:txBody>
      </p:sp>
    </p:spTree>
    <p:extLst>
      <p:ext uri="{BB962C8B-B14F-4D97-AF65-F5344CB8AC3E}">
        <p14:creationId xmlns:p14="http://schemas.microsoft.com/office/powerpoint/2010/main" val="24337598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68517-472F-2B3C-5E9A-C1E501493AB9}"/>
              </a:ext>
            </a:extLst>
          </p:cNvPr>
          <p:cNvSpPr>
            <a:spLocks noGrp="1"/>
          </p:cNvSpPr>
          <p:nvPr>
            <p:ph type="title"/>
          </p:nvPr>
        </p:nvSpPr>
        <p:spPr>
          <a:xfrm>
            <a:off x="588263" y="457200"/>
            <a:ext cx="11018520" cy="553998"/>
          </a:xfrm>
        </p:spPr>
        <p:txBody>
          <a:bodyPr/>
          <a:lstStyle/>
          <a:p>
            <a:r>
              <a:rPr lang="en-US" dirty="0"/>
              <a:t>Mapping Controls and approving Azure services</a:t>
            </a:r>
          </a:p>
        </p:txBody>
      </p:sp>
      <p:sp>
        <p:nvSpPr>
          <p:cNvPr id="5" name="Content Placeholder 4">
            <a:extLst>
              <a:ext uri="{FF2B5EF4-FFF2-40B4-BE49-F238E27FC236}">
                <a16:creationId xmlns:a16="http://schemas.microsoft.com/office/drawing/2014/main" id="{9E52634D-4823-9EC9-0DB8-84D17C40D1FA}"/>
              </a:ext>
            </a:extLst>
          </p:cNvPr>
          <p:cNvSpPr>
            <a:spLocks noGrp="1"/>
          </p:cNvSpPr>
          <p:nvPr>
            <p:ph sz="quarter" idx="10"/>
          </p:nvPr>
        </p:nvSpPr>
        <p:spPr>
          <a:xfrm>
            <a:off x="584200" y="1435100"/>
            <a:ext cx="11018838" cy="3471720"/>
          </a:xfrm>
        </p:spPr>
        <p:txBody>
          <a:bodyPr/>
          <a:lstStyle/>
          <a:p>
            <a:r>
              <a:rPr lang="en-US" dirty="0"/>
              <a:t>Mapping must be per Azure service</a:t>
            </a:r>
          </a:p>
          <a:p>
            <a:pPr lvl="1"/>
            <a:r>
              <a:rPr lang="en-US" dirty="0"/>
              <a:t>Some controls do not apply based on Service characteristics</a:t>
            </a:r>
          </a:p>
          <a:p>
            <a:pPr lvl="1"/>
            <a:r>
              <a:rPr lang="en-US" dirty="0"/>
              <a:t>Some controls are immutably implemented</a:t>
            </a:r>
          </a:p>
          <a:p>
            <a:pPr lvl="1"/>
            <a:r>
              <a:rPr lang="en-US" dirty="0"/>
              <a:t>Some controls must be done with</a:t>
            </a:r>
            <a:br>
              <a:rPr lang="en-US" dirty="0"/>
            </a:br>
            <a:r>
              <a:rPr lang="en-US" dirty="0"/>
              <a:t>attestation instead of Policy</a:t>
            </a:r>
          </a:p>
          <a:p>
            <a:r>
              <a:rPr lang="en-US" dirty="0"/>
              <a:t>Mappings should be external to Azure</a:t>
            </a:r>
          </a:p>
          <a:p>
            <a:pPr lvl="1"/>
            <a:r>
              <a:rPr lang="en-US" dirty="0"/>
              <a:t>Mapping data structure in Azure is not ideal for adding additional mapped controls</a:t>
            </a:r>
          </a:p>
          <a:p>
            <a:pPr lvl="1"/>
            <a:r>
              <a:rPr lang="en-US" dirty="0"/>
              <a:t>Easy to determine if control implemented</a:t>
            </a:r>
          </a:p>
          <a:p>
            <a:pPr lvl="1"/>
            <a:r>
              <a:rPr lang="en-US" dirty="0"/>
              <a:t>Difficult to find gaps</a:t>
            </a:r>
          </a:p>
        </p:txBody>
      </p:sp>
    </p:spTree>
    <p:extLst>
      <p:ext uri="{BB962C8B-B14F-4D97-AF65-F5344CB8AC3E}">
        <p14:creationId xmlns:p14="http://schemas.microsoft.com/office/powerpoint/2010/main" val="36281823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C38425-D349-E333-F476-C12DE558D116}"/>
              </a:ext>
            </a:extLst>
          </p:cNvPr>
          <p:cNvPicPr>
            <a:picLocks noChangeAspect="1"/>
          </p:cNvPicPr>
          <p:nvPr/>
        </p:nvPicPr>
        <p:blipFill>
          <a:blip r:embed="rId2"/>
          <a:stretch>
            <a:fillRect/>
          </a:stretch>
        </p:blipFill>
        <p:spPr>
          <a:xfrm>
            <a:off x="5736134" y="2455333"/>
            <a:ext cx="6381147" cy="4338393"/>
          </a:xfrm>
          <a:prstGeom prst="rect">
            <a:avLst/>
          </a:prstGeom>
        </p:spPr>
      </p:pic>
      <p:pic>
        <p:nvPicPr>
          <p:cNvPr id="7" name="Picture 6">
            <a:extLst>
              <a:ext uri="{FF2B5EF4-FFF2-40B4-BE49-F238E27FC236}">
                <a16:creationId xmlns:a16="http://schemas.microsoft.com/office/drawing/2014/main" id="{A01793B2-06DE-1245-D541-BE874B5BC92B}"/>
              </a:ext>
            </a:extLst>
          </p:cNvPr>
          <p:cNvPicPr>
            <a:picLocks noChangeAspect="1"/>
          </p:cNvPicPr>
          <p:nvPr/>
        </p:nvPicPr>
        <p:blipFill>
          <a:blip r:embed="rId3"/>
          <a:stretch>
            <a:fillRect/>
          </a:stretch>
        </p:blipFill>
        <p:spPr>
          <a:xfrm>
            <a:off x="0" y="-12700"/>
            <a:ext cx="6249485" cy="4734210"/>
          </a:xfrm>
          <a:prstGeom prst="rect">
            <a:avLst/>
          </a:prstGeom>
        </p:spPr>
      </p:pic>
    </p:spTree>
    <p:extLst>
      <p:ext uri="{BB962C8B-B14F-4D97-AF65-F5344CB8AC3E}">
        <p14:creationId xmlns:p14="http://schemas.microsoft.com/office/powerpoint/2010/main" val="11677396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CCCF60-9A86-664E-9AA1-8BE58822E0BC}"/>
              </a:ext>
            </a:extLst>
          </p:cNvPr>
          <p:cNvSpPr>
            <a:spLocks noGrp="1"/>
          </p:cNvSpPr>
          <p:nvPr>
            <p:ph type="title"/>
          </p:nvPr>
        </p:nvSpPr>
        <p:spPr/>
        <p:txBody>
          <a:bodyPr/>
          <a:lstStyle/>
          <a:p>
            <a:r>
              <a:rPr lang="en-US" dirty="0"/>
              <a:t>Policy as Code</a:t>
            </a:r>
          </a:p>
        </p:txBody>
      </p:sp>
    </p:spTree>
    <p:extLst>
      <p:ext uri="{BB962C8B-B14F-4D97-AF65-F5344CB8AC3E}">
        <p14:creationId xmlns:p14="http://schemas.microsoft.com/office/powerpoint/2010/main" val="1838798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B40CD866-8E4C-C9C6-4C5B-BE787619A2B7}"/>
              </a:ext>
            </a:extLst>
          </p:cNvPr>
          <p:cNvGraphicFramePr>
            <a:graphicFrameLocks noGrp="1"/>
          </p:cNvGraphicFramePr>
          <p:nvPr>
            <p:ph sz="quarter" idx="10"/>
            <p:extLst>
              <p:ext uri="{D42A27DB-BD31-4B8C-83A1-F6EECF244321}">
                <p14:modId xmlns:p14="http://schemas.microsoft.com/office/powerpoint/2010/main" val="3766544610"/>
              </p:ext>
            </p:extLst>
          </p:nvPr>
        </p:nvGraphicFramePr>
        <p:xfrm>
          <a:off x="383381" y="492503"/>
          <a:ext cx="11425238" cy="57143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1346402"/>
      </p:ext>
    </p:extLst>
  </p:cSld>
  <p:clrMapOvr>
    <a:masterClrMapping/>
  </p:clrMapOvr>
  <p:transition>
    <p:fade/>
  </p:transition>
</p:sld>
</file>

<file path=ppt/theme/theme1.xml><?xml version="1.0" encoding="utf-8"?>
<a:theme xmlns:a="http://schemas.openxmlformats.org/drawingml/2006/main" name="Yellow Blue Section">
  <a:themeElements>
    <a:clrScheme name="MIS Palette">
      <a:dk1>
        <a:srgbClr val="000000"/>
      </a:dk1>
      <a:lt1>
        <a:srgbClr val="FFFFFF"/>
      </a:lt1>
      <a:dk2>
        <a:srgbClr val="008575"/>
      </a:dk2>
      <a:lt2>
        <a:srgbClr val="FEF000"/>
      </a:lt2>
      <a:accent1>
        <a:srgbClr val="FF9349"/>
      </a:accent1>
      <a:accent2>
        <a:srgbClr val="D83B01"/>
      </a:accent2>
      <a:accent3>
        <a:srgbClr val="107C10"/>
      </a:accent3>
      <a:accent4>
        <a:srgbClr val="008575"/>
      </a:accent4>
      <a:accent5>
        <a:srgbClr val="0078D4"/>
      </a:accent5>
      <a:accent6>
        <a:srgbClr val="8661C5"/>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solidFill>
        <a:ln>
          <a:noFill/>
          <a:headEnd type="none" w="med" len="med"/>
          <a:tailEnd type="none" w="med" len="med"/>
        </a:ln>
        <a:effectLst/>
      </a:spPr>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25400" cap="sq">
          <a:gradFill flip="none" rotWithShape="1">
            <a:gsLst>
              <a:gs pos="60000">
                <a:srgbClr val="61C5BE"/>
              </a:gs>
              <a:gs pos="29000">
                <a:srgbClr val="FFF200"/>
              </a:gs>
              <a:gs pos="100000">
                <a:schemeClr val="accent5"/>
              </a:gs>
            </a:gsLst>
            <a:lin ang="0" scaled="1"/>
            <a:tileRect/>
          </a:gradFill>
          <a:miter lim="800000"/>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S_Yellow Blue.potx" id="{41F67BDE-C368-4973-BB0C-D8C768F5FE63}" vid="{6E5D9818-D80D-42A8-95BF-813B7BC139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1265bdc-8e3b-4b1f-88da-25fbb64f15f8">
      <Terms xmlns="http://schemas.microsoft.com/office/infopath/2007/PartnerControls"/>
    </lcf76f155ced4ddcb4097134ff3c332f>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275947B5E789741B9617543F7A9B5AE" ma:contentTypeVersion="16" ma:contentTypeDescription="Create a new document." ma:contentTypeScope="" ma:versionID="d2499e0456cdaf2e23dea513ff533d56">
  <xsd:schema xmlns:xsd="http://www.w3.org/2001/XMLSchema" xmlns:xs="http://www.w3.org/2001/XMLSchema" xmlns:p="http://schemas.microsoft.com/office/2006/metadata/properties" xmlns:ns2="c1265bdc-8e3b-4b1f-88da-25fbb64f15f8" xmlns:ns3="53509e72-0c85-46ed-ae4a-8b8409e07167" xmlns:ns4="230e9df3-be65-4c73-a93b-d1236ebd677e" targetNamespace="http://schemas.microsoft.com/office/2006/metadata/properties" ma:root="true" ma:fieldsID="c77dcc42ac7a3ee2c79f7f22bffe8518" ns2:_="" ns3:_="" ns4:_="">
    <xsd:import namespace="c1265bdc-8e3b-4b1f-88da-25fbb64f15f8"/>
    <xsd:import namespace="53509e72-0c85-46ed-ae4a-8b8409e07167"/>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4:TaxCatchAll" minOccurs="0"/>
                <xsd:element ref="ns2:MediaServiceGenerationTime" minOccurs="0"/>
                <xsd:element ref="ns2:MediaServiceEventHashCode" minOccurs="0"/>
                <xsd:element ref="ns2:lcf76f155ced4ddcb4097134ff3c332f"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265bdc-8e3b-4b1f-88da-25fbb64f15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3509e72-0c85-46ed-ae4a-8b8409e0716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bb1a9ea-ff62-4a33-ace2-d01628adece7}" ma:internalName="TaxCatchAll" ma:showField="CatchAllData" ma:web="53509e72-0c85-46ed-ae4a-8b8409e0716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35B092-52A1-4190-B185-786A244F7EB2}">
  <ds:schemaRefs>
    <ds:schemaRef ds:uri="http://purl.org/dc/dcmitype/"/>
    <ds:schemaRef ds:uri="c1265bdc-8e3b-4b1f-88da-25fbb64f15f8"/>
    <ds:schemaRef ds:uri="http://schemas.microsoft.com/office/2006/documentManagement/types"/>
    <ds:schemaRef ds:uri="http://purl.org/dc/terms/"/>
    <ds:schemaRef ds:uri="http://purl.org/dc/elements/1.1/"/>
    <ds:schemaRef ds:uri="http://schemas.openxmlformats.org/package/2006/metadata/core-properties"/>
    <ds:schemaRef ds:uri="http://schemas.microsoft.com/office/infopath/2007/PartnerControls"/>
    <ds:schemaRef ds:uri="230e9df3-be65-4c73-a93b-d1236ebd677e"/>
    <ds:schemaRef ds:uri="53509e72-0c85-46ed-ae4a-8b8409e07167"/>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F8849D3-29F8-4DC8-8CA2-D0399DE576EA}">
  <ds:schemaRefs>
    <ds:schemaRef ds:uri="http://schemas.microsoft.com/sharepoint/v3/contenttype/forms"/>
  </ds:schemaRefs>
</ds:datastoreItem>
</file>

<file path=customXml/itemProps3.xml><?xml version="1.0" encoding="utf-8"?>
<ds:datastoreItem xmlns:ds="http://schemas.openxmlformats.org/officeDocument/2006/customXml" ds:itemID="{E7A23133-452C-4767-A744-554E821BDB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265bdc-8e3b-4b1f-88da-25fbb64f15f8"/>
    <ds:schemaRef ds:uri="53509e72-0c85-46ed-ae4a-8b8409e0716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MIS_Yellow Blue Color</Template>
  <TotalTime>375</TotalTime>
  <Words>574</Words>
  <Application>Microsoft Office PowerPoint</Application>
  <PresentationFormat>Widescreen</PresentationFormat>
  <Paragraphs>91</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Consolas</vt:lpstr>
      <vt:lpstr>Segoe Pro</vt:lpstr>
      <vt:lpstr>Segoe UI</vt:lpstr>
      <vt:lpstr>Segoe UI Semibold</vt:lpstr>
      <vt:lpstr>SegoePro-Semibold</vt:lpstr>
      <vt:lpstr>Wingdings</vt:lpstr>
      <vt:lpstr>Yellow Blue Section</vt:lpstr>
      <vt:lpstr>Enterprise Policy as Code (EPAC)</vt:lpstr>
      <vt:lpstr>Agenda</vt:lpstr>
      <vt:lpstr>Approving Services and Compliance</vt:lpstr>
      <vt:lpstr>Compliance Policy Sets (Initiatives)</vt:lpstr>
      <vt:lpstr>Recommendations for Compliance Policy Sets</vt:lpstr>
      <vt:lpstr>Mapping Controls and approving Azure services</vt:lpstr>
      <vt:lpstr>PowerPoint Presentation</vt:lpstr>
      <vt:lpstr>Policy as Code</vt:lpstr>
      <vt:lpstr>PowerPoint Presentation</vt:lpstr>
      <vt:lpstr>Enterprise Policy as Code and GitHub flow CI/CD</vt:lpstr>
      <vt:lpstr>DevOps – Git and CI/CD</vt:lpstr>
      <vt:lpstr>Deployment scripts</vt:lpstr>
      <vt:lpstr>Transition to EPAC and/or multiple teams</vt:lpstr>
      <vt:lpstr>Demo</vt:lpstr>
      <vt:lpstr>Operational Scripts </vt:lpstr>
      <vt:lpstr>Questions</vt:lpstr>
      <vt:lpstr>Links</vt:lpstr>
      <vt:lpstr>PowerPoint Presentation</vt:lpstr>
    </vt:vector>
  </TitlesOfParts>
  <Manager/>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Heinrich Gantenbein</dc:creator>
  <cp:keywords/>
  <dc:description/>
  <cp:lastModifiedBy>Heinrich Gantenbein</cp:lastModifiedBy>
  <cp:revision>3</cp:revision>
  <cp:lastPrinted>2021-11-11T20:27:37Z</cp:lastPrinted>
  <dcterms:created xsi:type="dcterms:W3CDTF">2022-07-19T15:37:51Z</dcterms:created>
  <dcterms:modified xsi:type="dcterms:W3CDTF">2023-06-22T14:37:24Z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0x010100E275947B5E789741B9617543F7A9B5AE</vt:lpwstr>
  </property>
  <property fmtid="{D5CDD505-2E9C-101B-9397-08002B2CF9AE}" pid="3" name="MediaServiceImageTags">
    <vt:lpwstr/>
  </property>
</Properties>
</file>